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56" r:id="rId2"/>
    <p:sldId id="344" r:id="rId3"/>
    <p:sldId id="338" r:id="rId4"/>
    <p:sldId id="333" r:id="rId5"/>
    <p:sldId id="345" r:id="rId6"/>
    <p:sldId id="346" r:id="rId7"/>
    <p:sldId id="347" r:id="rId8"/>
    <p:sldId id="348" r:id="rId9"/>
    <p:sldId id="337" r:id="rId10"/>
    <p:sldId id="349" r:id="rId11"/>
    <p:sldId id="327" r:id="rId12"/>
    <p:sldId id="350" r:id="rId13"/>
    <p:sldId id="341" r:id="rId14"/>
    <p:sldId id="342" r:id="rId15"/>
    <p:sldId id="353" r:id="rId16"/>
    <p:sldId id="361" r:id="rId17"/>
    <p:sldId id="356" r:id="rId18"/>
    <p:sldId id="363" r:id="rId19"/>
    <p:sldId id="359" r:id="rId20"/>
    <p:sldId id="360" r:id="rId21"/>
    <p:sldId id="311" r:id="rId22"/>
    <p:sldId id="313" r:id="rId23"/>
    <p:sldId id="317" r:id="rId24"/>
    <p:sldId id="351" r:id="rId25"/>
    <p:sldId id="330" r:id="rId26"/>
  </p:sldIdLst>
  <p:sldSz cx="9144000" cy="6858000" type="screen4x3"/>
  <p:notesSz cx="6858000" cy="9144000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5" autoAdjust="0"/>
    <p:restoredTop sz="93691" autoAdjust="0"/>
  </p:normalViewPr>
  <p:slideViewPr>
    <p:cSldViewPr>
      <p:cViewPr varScale="1">
        <p:scale>
          <a:sx n="80" d="100"/>
          <a:sy n="80" d="100"/>
        </p:scale>
        <p:origin x="-8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drisveiss:Desktop:darbs:Onkologija:k&#807;i&#772;mijemboliza&#772;cija:pacienti:TACE%20update%202012.09.06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'BRC 2012'!$C$41</c:f>
              <c:strCache>
                <c:ptCount val="1"/>
                <c:pt idx="0">
                  <c:v>1 sesion</c:v>
                </c:pt>
              </c:strCache>
            </c:strRef>
          </c:tx>
          <c:cat>
            <c:strRef>
              <c:f>'BRC 2012'!$B$42:$B$43</c:f>
              <c:strCache>
                <c:ptCount val="2"/>
                <c:pt idx="0">
                  <c:v>BCLA</c:v>
                </c:pt>
                <c:pt idx="1">
                  <c:v>BCLB</c:v>
                </c:pt>
              </c:strCache>
            </c:strRef>
          </c:cat>
          <c:val>
            <c:numRef>
              <c:f>'BRC 2012'!$C$42:$C$43</c:f>
              <c:numCache>
                <c:formatCode>General</c:formatCode>
                <c:ptCount val="2"/>
                <c:pt idx="0">
                  <c:v>60</c:v>
                </c:pt>
                <c:pt idx="1">
                  <c:v>25</c:v>
                </c:pt>
              </c:numCache>
            </c:numRef>
          </c:val>
        </c:ser>
        <c:ser>
          <c:idx val="1"/>
          <c:order val="1"/>
          <c:tx>
            <c:strRef>
              <c:f>'BRC 2012'!$D$41</c:f>
              <c:strCache>
                <c:ptCount val="1"/>
                <c:pt idx="0">
                  <c:v>≥ 2 sesions</c:v>
                </c:pt>
              </c:strCache>
            </c:strRef>
          </c:tx>
          <c:cat>
            <c:strRef>
              <c:f>'BRC 2012'!$B$42:$B$43</c:f>
              <c:strCache>
                <c:ptCount val="2"/>
                <c:pt idx="0">
                  <c:v>BCLA</c:v>
                </c:pt>
                <c:pt idx="1">
                  <c:v>BCLB</c:v>
                </c:pt>
              </c:strCache>
            </c:strRef>
          </c:cat>
          <c:val>
            <c:numRef>
              <c:f>'BRC 2012'!$D$42:$D$43</c:f>
              <c:numCache>
                <c:formatCode>General</c:formatCode>
                <c:ptCount val="2"/>
                <c:pt idx="0">
                  <c:v>40</c:v>
                </c:pt>
                <c:pt idx="1">
                  <c:v>75</c:v>
                </c:pt>
              </c:numCache>
            </c:numRef>
          </c:val>
        </c:ser>
        <c:axId val="34005376"/>
        <c:axId val="34007296"/>
      </c:barChart>
      <c:catAx>
        <c:axId val="340053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b="1" i="0" u="none" strike="noStrike" baseline="0" smtClean="0"/>
                  <a:t>Barcelona Clinic Liver Cancer (BCLC</a:t>
                </a:r>
                <a:r>
                  <a:rPr lang="en-US" sz="1200" b="0" i="0" u="none" strike="noStrike" baseline="0" smtClean="0"/>
                  <a:t>) </a:t>
                </a:r>
                <a:r>
                  <a:rPr lang="en-US" sz="1200" b="1" i="0" u="none" strike="noStrike" baseline="0" smtClean="0"/>
                  <a:t>Staging</a:t>
                </a:r>
                <a:r>
                  <a:rPr lang="en-US" sz="1200" b="0" i="0" u="none" strike="noStrike" baseline="0" smtClean="0"/>
                  <a:t> </a:t>
                </a:r>
                <a:r>
                  <a:rPr lang="en-US" sz="1200" b="1" i="0" u="none" strike="noStrike" baseline="0" smtClean="0"/>
                  <a:t>Clsssification</a:t>
                </a:r>
                <a:endParaRPr lang="en-US" sz="1200" b="1" i="0"/>
              </a:p>
            </c:rich>
          </c:tx>
        </c:title>
        <c:majorTickMark val="none"/>
        <c:tickLblPos val="nextTo"/>
        <c:crossAx val="34007296"/>
        <c:crosses val="autoZero"/>
        <c:auto val="1"/>
        <c:lblAlgn val="ctr"/>
        <c:lblOffset val="100"/>
      </c:catAx>
      <c:valAx>
        <c:axId val="3400729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Patients, %</a:t>
                </a:r>
              </a:p>
            </c:rich>
          </c:tx>
        </c:title>
        <c:numFmt formatCode="General" sourceLinked="1"/>
        <c:tickLblPos val="nextTo"/>
        <c:crossAx val="34005376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64132C-FC0A-4AF2-B8EA-E7DAC1D1F6CA}" type="doc">
      <dgm:prSet loTypeId="urn:microsoft.com/office/officeart/2005/8/layout/hierarchy6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lv-LV"/>
        </a:p>
      </dgm:t>
    </dgm:pt>
    <dgm:pt modelId="{8A265179-CFAD-459F-9E90-44D4A21B2350}">
      <dgm:prSet phldrT="[Text]"/>
      <dgm:spPr/>
      <dgm:t>
        <a:bodyPr/>
        <a:lstStyle/>
        <a:p>
          <a:r>
            <a:rPr lang="lv-LV"/>
            <a:t>Aknu Mts</a:t>
          </a:r>
        </a:p>
      </dgm:t>
    </dgm:pt>
    <dgm:pt modelId="{0A82A93E-856F-4D16-B123-1F76652EE904}" type="parTrans" cxnId="{3D1BC476-6F01-48A4-B02D-C623CA5125F6}">
      <dgm:prSet/>
      <dgm:spPr/>
      <dgm:t>
        <a:bodyPr/>
        <a:lstStyle/>
        <a:p>
          <a:endParaRPr lang="lv-LV"/>
        </a:p>
      </dgm:t>
    </dgm:pt>
    <dgm:pt modelId="{AC968883-9A2A-4942-9044-6016B53D5851}" type="sibTrans" cxnId="{3D1BC476-6F01-48A4-B02D-C623CA5125F6}">
      <dgm:prSet/>
      <dgm:spPr/>
      <dgm:t>
        <a:bodyPr/>
        <a:lstStyle/>
        <a:p>
          <a:endParaRPr lang="lv-LV"/>
        </a:p>
      </dgm:t>
    </dgm:pt>
    <dgm:pt modelId="{A1BADC8F-6F50-4236-BC5F-DEEE751BC514}" type="asst">
      <dgm:prSet phldrT="[Text]"/>
      <dgm:spPr/>
      <dgm:t>
        <a:bodyPr/>
        <a:lstStyle/>
        <a:p>
          <a:r>
            <a:rPr lang="lv-LV"/>
            <a:t>Inoperabls </a:t>
          </a:r>
        </a:p>
      </dgm:t>
    </dgm:pt>
    <dgm:pt modelId="{A3E38149-57FC-4FC7-B5E2-49EB05FDDEB8}" type="parTrans" cxnId="{57599557-1C73-44D0-8EE4-FD575D9FCBF4}">
      <dgm:prSet/>
      <dgm:spPr/>
      <dgm:t>
        <a:bodyPr/>
        <a:lstStyle/>
        <a:p>
          <a:endParaRPr lang="lv-LV"/>
        </a:p>
      </dgm:t>
    </dgm:pt>
    <dgm:pt modelId="{3E69D681-565E-4499-B6BB-B838816B35F3}" type="sibTrans" cxnId="{57599557-1C73-44D0-8EE4-FD575D9FCBF4}">
      <dgm:prSet/>
      <dgm:spPr/>
      <dgm:t>
        <a:bodyPr/>
        <a:lstStyle/>
        <a:p>
          <a:endParaRPr lang="lv-LV"/>
        </a:p>
      </dgm:t>
    </dgm:pt>
    <dgm:pt modelId="{23BA2C00-9EBE-4D78-81B8-A9FC71FF7D7F}">
      <dgm:prSet/>
      <dgm:spPr>
        <a:solidFill>
          <a:schemeClr val="accent1"/>
        </a:solidFill>
      </dgm:spPr>
      <dgm:t>
        <a:bodyPr/>
        <a:lstStyle/>
        <a:p>
          <a:r>
            <a:rPr lang="lv-LV"/>
            <a:t>Operabls</a:t>
          </a:r>
        </a:p>
      </dgm:t>
    </dgm:pt>
    <dgm:pt modelId="{2345DF58-0B70-46F1-B522-D8D970AE58F5}" type="parTrans" cxnId="{DDDDC361-FA65-4C6A-B0F6-95F71D48F882}">
      <dgm:prSet/>
      <dgm:spPr/>
      <dgm:t>
        <a:bodyPr/>
        <a:lstStyle/>
        <a:p>
          <a:endParaRPr lang="lv-LV"/>
        </a:p>
      </dgm:t>
    </dgm:pt>
    <dgm:pt modelId="{9ABCC820-C1C0-4A83-9AAD-6202F0A77B52}" type="sibTrans" cxnId="{DDDDC361-FA65-4C6A-B0F6-95F71D48F882}">
      <dgm:prSet/>
      <dgm:spPr/>
      <dgm:t>
        <a:bodyPr/>
        <a:lstStyle/>
        <a:p>
          <a:endParaRPr lang="lv-LV"/>
        </a:p>
      </dgm:t>
    </dgm:pt>
    <dgm:pt modelId="{26B129E6-E2DB-4BFA-9A82-D059B0C3BB8C}">
      <dgm:prSet/>
      <dgm:spPr/>
      <dgm:t>
        <a:bodyPr/>
        <a:lstStyle/>
        <a:p>
          <a:r>
            <a:rPr lang="lv-LV"/>
            <a:t>I līnija ĶT</a:t>
          </a:r>
        </a:p>
      </dgm:t>
    </dgm:pt>
    <dgm:pt modelId="{45E83FB5-F4E9-44C0-A72C-9AFA3A9D7F2B}" type="parTrans" cxnId="{9F881C1C-3718-403A-BC82-BFD6E380B5B0}">
      <dgm:prSet/>
      <dgm:spPr/>
      <dgm:t>
        <a:bodyPr/>
        <a:lstStyle/>
        <a:p>
          <a:endParaRPr lang="lv-LV"/>
        </a:p>
      </dgm:t>
    </dgm:pt>
    <dgm:pt modelId="{519E51B7-D961-4D4F-A623-03DEAF23A845}" type="sibTrans" cxnId="{9F881C1C-3718-403A-BC82-BFD6E380B5B0}">
      <dgm:prSet/>
      <dgm:spPr/>
      <dgm:t>
        <a:bodyPr/>
        <a:lstStyle/>
        <a:p>
          <a:endParaRPr lang="lv-LV"/>
        </a:p>
      </dgm:t>
    </dgm:pt>
    <dgm:pt modelId="{216EF914-838E-4281-8F36-22CAC0F50F8A}">
      <dgm:prSet/>
      <dgm:spPr/>
      <dgm:t>
        <a:bodyPr/>
        <a:lstStyle/>
        <a:p>
          <a:r>
            <a:rPr lang="lv-LV"/>
            <a:t>II līnija ĶT</a:t>
          </a:r>
        </a:p>
      </dgm:t>
    </dgm:pt>
    <dgm:pt modelId="{03079F10-5020-4176-A951-93B9E248B65F}" type="parTrans" cxnId="{2B59D6C6-6275-4DC9-9BEE-81A45BE74592}">
      <dgm:prSet/>
      <dgm:spPr/>
      <dgm:t>
        <a:bodyPr/>
        <a:lstStyle/>
        <a:p>
          <a:endParaRPr lang="lv-LV"/>
        </a:p>
      </dgm:t>
    </dgm:pt>
    <dgm:pt modelId="{6D600D52-E20A-419A-8F6D-AFB42F599E07}" type="sibTrans" cxnId="{2B59D6C6-6275-4DC9-9BEE-81A45BE74592}">
      <dgm:prSet/>
      <dgm:spPr/>
      <dgm:t>
        <a:bodyPr/>
        <a:lstStyle/>
        <a:p>
          <a:endParaRPr lang="lv-LV"/>
        </a:p>
      </dgm:t>
    </dgm:pt>
    <dgm:pt modelId="{3C5E9C93-429C-41B9-A111-3EE565B71659}">
      <dgm:prSet/>
      <dgm:spPr>
        <a:solidFill>
          <a:schemeClr val="accent2"/>
        </a:solidFill>
      </dgm:spPr>
      <dgm:t>
        <a:bodyPr/>
        <a:lstStyle/>
        <a:p>
          <a:r>
            <a:rPr lang="lv-LV"/>
            <a:t>Rezekcija</a:t>
          </a:r>
        </a:p>
      </dgm:t>
    </dgm:pt>
    <dgm:pt modelId="{B0E15DCF-1723-4554-B451-B7976A936141}" type="parTrans" cxnId="{C945DAC5-EB59-4FB4-A577-849853A2DF77}">
      <dgm:prSet/>
      <dgm:spPr/>
      <dgm:t>
        <a:bodyPr/>
        <a:lstStyle/>
        <a:p>
          <a:endParaRPr lang="lv-LV"/>
        </a:p>
      </dgm:t>
    </dgm:pt>
    <dgm:pt modelId="{D40B701E-96ED-437A-B2FA-3397CFF7A739}" type="sibTrans" cxnId="{C945DAC5-EB59-4FB4-A577-849853A2DF77}">
      <dgm:prSet/>
      <dgm:spPr/>
      <dgm:t>
        <a:bodyPr/>
        <a:lstStyle/>
        <a:p>
          <a:endParaRPr lang="lv-LV"/>
        </a:p>
      </dgm:t>
    </dgm:pt>
    <dgm:pt modelId="{1FD4733B-D72C-4442-8EA5-12B2AF718471}">
      <dgm:prSet/>
      <dgm:spPr>
        <a:solidFill>
          <a:schemeClr val="accent2"/>
        </a:solidFill>
      </dgm:spPr>
      <dgm:t>
        <a:bodyPr/>
        <a:lstStyle/>
        <a:p>
          <a:r>
            <a:rPr lang="lv-LV"/>
            <a:t>Rezekcija</a:t>
          </a:r>
        </a:p>
      </dgm:t>
    </dgm:pt>
    <dgm:pt modelId="{3EA754C2-9687-41B0-80E4-D8100626E123}" type="parTrans" cxnId="{50E2B0F0-8710-4671-BA4B-A13364B212E7}">
      <dgm:prSet/>
      <dgm:spPr/>
      <dgm:t>
        <a:bodyPr/>
        <a:lstStyle/>
        <a:p>
          <a:endParaRPr lang="lv-LV"/>
        </a:p>
      </dgm:t>
    </dgm:pt>
    <dgm:pt modelId="{E9D9A73F-30E6-448D-8EEA-E2289872E175}" type="sibTrans" cxnId="{50E2B0F0-8710-4671-BA4B-A13364B212E7}">
      <dgm:prSet/>
      <dgm:spPr/>
      <dgm:t>
        <a:bodyPr/>
        <a:lstStyle/>
        <a:p>
          <a:endParaRPr lang="lv-LV"/>
        </a:p>
      </dgm:t>
    </dgm:pt>
    <dgm:pt modelId="{FA75EE86-665A-46E1-94C9-0EC791130E5D}">
      <dgm:prSet/>
      <dgm:spPr>
        <a:solidFill>
          <a:srgbClr val="92D050"/>
        </a:solidFill>
      </dgm:spPr>
      <dgm:t>
        <a:bodyPr/>
        <a:lstStyle/>
        <a:p>
          <a:r>
            <a:rPr lang="lv-LV" dirty="0" err="1" smtClean="0"/>
            <a:t>Embolizācija</a:t>
          </a:r>
          <a:endParaRPr lang="lv-LV" dirty="0"/>
        </a:p>
      </dgm:t>
    </dgm:pt>
    <dgm:pt modelId="{B79A8067-3E93-452E-9FCD-EA6F6DA6EBAC}" type="parTrans" cxnId="{D593F93C-93B4-447C-A388-F68391CAF07B}">
      <dgm:prSet/>
      <dgm:spPr/>
      <dgm:t>
        <a:bodyPr/>
        <a:lstStyle/>
        <a:p>
          <a:endParaRPr lang="lv-LV"/>
        </a:p>
      </dgm:t>
    </dgm:pt>
    <dgm:pt modelId="{5A56673D-B293-4B6D-9076-9488A3920336}" type="sibTrans" cxnId="{D593F93C-93B4-447C-A388-F68391CAF07B}">
      <dgm:prSet/>
      <dgm:spPr/>
      <dgm:t>
        <a:bodyPr/>
        <a:lstStyle/>
        <a:p>
          <a:endParaRPr lang="lv-LV"/>
        </a:p>
      </dgm:t>
    </dgm:pt>
    <dgm:pt modelId="{AD47BB6B-3CBC-4548-B75B-4FA856CD1B78}">
      <dgm:prSet/>
      <dgm:spPr>
        <a:solidFill>
          <a:srgbClr val="92D050"/>
        </a:solidFill>
      </dgm:spPr>
      <dgm:t>
        <a:bodyPr/>
        <a:lstStyle/>
        <a:p>
          <a:r>
            <a:rPr lang="lv-LV" dirty="0" err="1" smtClean="0"/>
            <a:t>Embolizācija</a:t>
          </a:r>
          <a:endParaRPr lang="lv-LV" dirty="0"/>
        </a:p>
      </dgm:t>
    </dgm:pt>
    <dgm:pt modelId="{E80F5325-7B5E-4EF4-B0C4-B71FAF575748}" type="parTrans" cxnId="{A639F384-296C-4BBD-9E6F-2390C11FC178}">
      <dgm:prSet/>
      <dgm:spPr/>
      <dgm:t>
        <a:bodyPr/>
        <a:lstStyle/>
        <a:p>
          <a:endParaRPr lang="lv-LV"/>
        </a:p>
      </dgm:t>
    </dgm:pt>
    <dgm:pt modelId="{E53E8258-7D67-4829-86C0-3CFBEE022454}" type="sibTrans" cxnId="{A639F384-296C-4BBD-9E6F-2390C11FC178}">
      <dgm:prSet/>
      <dgm:spPr/>
      <dgm:t>
        <a:bodyPr/>
        <a:lstStyle/>
        <a:p>
          <a:endParaRPr lang="lv-LV"/>
        </a:p>
      </dgm:t>
    </dgm:pt>
    <dgm:pt modelId="{FF2C0EF7-A042-4160-9DA7-94A3C30C1383}">
      <dgm:prSet/>
      <dgm:spPr/>
      <dgm:t>
        <a:bodyPr/>
        <a:lstStyle/>
        <a:p>
          <a:r>
            <a:rPr lang="lv-LV"/>
            <a:t>ĶT</a:t>
          </a:r>
        </a:p>
      </dgm:t>
    </dgm:pt>
    <dgm:pt modelId="{F9218960-D9C0-4485-AA68-BDE5E2AEE32C}" type="parTrans" cxnId="{C8D25BB4-5CA6-447B-9504-414D7CC99BA8}">
      <dgm:prSet/>
      <dgm:spPr/>
      <dgm:t>
        <a:bodyPr/>
        <a:lstStyle/>
        <a:p>
          <a:endParaRPr lang="lv-LV"/>
        </a:p>
      </dgm:t>
    </dgm:pt>
    <dgm:pt modelId="{40B43241-018B-442A-AECC-5B398D8B4DDB}" type="sibTrans" cxnId="{C8D25BB4-5CA6-447B-9504-414D7CC99BA8}">
      <dgm:prSet/>
      <dgm:spPr/>
      <dgm:t>
        <a:bodyPr/>
        <a:lstStyle/>
        <a:p>
          <a:endParaRPr lang="lv-LV"/>
        </a:p>
      </dgm:t>
    </dgm:pt>
    <dgm:pt modelId="{3708DA5A-40BE-479C-8559-5A615A370628}">
      <dgm:prSet/>
      <dgm:spPr/>
      <dgm:t>
        <a:bodyPr/>
        <a:lstStyle/>
        <a:p>
          <a:r>
            <a:rPr lang="lv-LV"/>
            <a:t>Kontrole</a:t>
          </a:r>
        </a:p>
      </dgm:t>
    </dgm:pt>
    <dgm:pt modelId="{C9D15C12-D134-4A59-BF39-F38426FA910C}" type="parTrans" cxnId="{41537332-6A2C-4454-83CE-B7AD2183CC24}">
      <dgm:prSet/>
      <dgm:spPr/>
      <dgm:t>
        <a:bodyPr/>
        <a:lstStyle/>
        <a:p>
          <a:endParaRPr lang="lv-LV"/>
        </a:p>
      </dgm:t>
    </dgm:pt>
    <dgm:pt modelId="{5B61C351-766C-4A59-AE12-C0E731B9F915}" type="sibTrans" cxnId="{41537332-6A2C-4454-83CE-B7AD2183CC24}">
      <dgm:prSet/>
      <dgm:spPr/>
      <dgm:t>
        <a:bodyPr/>
        <a:lstStyle/>
        <a:p>
          <a:endParaRPr lang="lv-LV"/>
        </a:p>
      </dgm:t>
    </dgm:pt>
    <dgm:pt modelId="{8EAC1364-C282-4782-ADB5-FED22C7E92C2}" type="pres">
      <dgm:prSet presAssocID="{0464132C-FC0A-4AF2-B8EA-E7DAC1D1F6C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6CC7C11B-611F-4A68-8F43-6734784797AF}" type="pres">
      <dgm:prSet presAssocID="{0464132C-FC0A-4AF2-B8EA-E7DAC1D1F6CA}" presName="hierFlow" presStyleCnt="0"/>
      <dgm:spPr/>
    </dgm:pt>
    <dgm:pt modelId="{70764AFC-8458-4B86-A244-32EB82A915E2}" type="pres">
      <dgm:prSet presAssocID="{0464132C-FC0A-4AF2-B8EA-E7DAC1D1F6C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506F27D-0AF9-4212-AB64-03C2AB5CF1B2}" type="pres">
      <dgm:prSet presAssocID="{8A265179-CFAD-459F-9E90-44D4A21B2350}" presName="Name14" presStyleCnt="0"/>
      <dgm:spPr/>
    </dgm:pt>
    <dgm:pt modelId="{3CA08811-0D63-417D-9698-47D5D226F8E3}" type="pres">
      <dgm:prSet presAssocID="{8A265179-CFAD-459F-9E90-44D4A21B2350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5FA88BB0-0483-495E-97CF-868C491DAD70}" type="pres">
      <dgm:prSet presAssocID="{8A265179-CFAD-459F-9E90-44D4A21B2350}" presName="hierChild2" presStyleCnt="0"/>
      <dgm:spPr/>
    </dgm:pt>
    <dgm:pt modelId="{D0623310-0A1F-407F-859A-BED30A9FAD17}" type="pres">
      <dgm:prSet presAssocID="{A3E38149-57FC-4FC7-B5E2-49EB05FDDEB8}" presName="Name19" presStyleLbl="parChTrans1D2" presStyleIdx="0" presStyleCnt="2"/>
      <dgm:spPr/>
      <dgm:t>
        <a:bodyPr/>
        <a:lstStyle/>
        <a:p>
          <a:endParaRPr lang="lv-LV"/>
        </a:p>
      </dgm:t>
    </dgm:pt>
    <dgm:pt modelId="{4795E7DD-DC90-4E99-B03C-A9C4A25FA02D}" type="pres">
      <dgm:prSet presAssocID="{A1BADC8F-6F50-4236-BC5F-DEEE751BC514}" presName="Name21" presStyleCnt="0"/>
      <dgm:spPr/>
    </dgm:pt>
    <dgm:pt modelId="{E8854CD1-5833-4303-9699-24640C7438B1}" type="pres">
      <dgm:prSet presAssocID="{A1BADC8F-6F50-4236-BC5F-DEEE751BC514}" presName="level2Shape" presStyleLbl="asst1" presStyleIdx="0" presStyleCnt="1"/>
      <dgm:spPr/>
      <dgm:t>
        <a:bodyPr/>
        <a:lstStyle/>
        <a:p>
          <a:endParaRPr lang="lv-LV"/>
        </a:p>
      </dgm:t>
    </dgm:pt>
    <dgm:pt modelId="{3B9225DB-32E4-4916-97D5-30C8C2EDDC48}" type="pres">
      <dgm:prSet presAssocID="{A1BADC8F-6F50-4236-BC5F-DEEE751BC514}" presName="hierChild3" presStyleCnt="0"/>
      <dgm:spPr/>
    </dgm:pt>
    <dgm:pt modelId="{CB0F8410-B416-462C-8BC3-4CF3123CA979}" type="pres">
      <dgm:prSet presAssocID="{45E83FB5-F4E9-44C0-A72C-9AFA3A9D7F2B}" presName="Name19" presStyleLbl="parChTrans1D3" presStyleIdx="0" presStyleCnt="2"/>
      <dgm:spPr/>
      <dgm:t>
        <a:bodyPr/>
        <a:lstStyle/>
        <a:p>
          <a:endParaRPr lang="lv-LV"/>
        </a:p>
      </dgm:t>
    </dgm:pt>
    <dgm:pt modelId="{A053A6C5-A3D3-48B0-ABC5-6CBB8489C7FA}" type="pres">
      <dgm:prSet presAssocID="{26B129E6-E2DB-4BFA-9A82-D059B0C3BB8C}" presName="Name21" presStyleCnt="0"/>
      <dgm:spPr/>
    </dgm:pt>
    <dgm:pt modelId="{9F33FEA9-538D-4C5C-919A-A61E78E33254}" type="pres">
      <dgm:prSet presAssocID="{26B129E6-E2DB-4BFA-9A82-D059B0C3BB8C}" presName="level2Shape" presStyleLbl="node3" presStyleIdx="0" presStyleCnt="2" custLinFactNeighborY="-1868"/>
      <dgm:spPr/>
      <dgm:t>
        <a:bodyPr/>
        <a:lstStyle/>
        <a:p>
          <a:endParaRPr lang="lv-LV"/>
        </a:p>
      </dgm:t>
    </dgm:pt>
    <dgm:pt modelId="{92F0943F-CDEB-4639-A770-660BDE38B75C}" type="pres">
      <dgm:prSet presAssocID="{26B129E6-E2DB-4BFA-9A82-D059B0C3BB8C}" presName="hierChild3" presStyleCnt="0"/>
      <dgm:spPr/>
    </dgm:pt>
    <dgm:pt modelId="{DDB19752-8ADC-4C26-B89A-9E6C2383D676}" type="pres">
      <dgm:prSet presAssocID="{03079F10-5020-4176-A951-93B9E248B65F}" presName="Name19" presStyleLbl="parChTrans1D4" presStyleIdx="0" presStyleCnt="6"/>
      <dgm:spPr/>
      <dgm:t>
        <a:bodyPr/>
        <a:lstStyle/>
        <a:p>
          <a:endParaRPr lang="lv-LV"/>
        </a:p>
      </dgm:t>
    </dgm:pt>
    <dgm:pt modelId="{28F99BFA-AA33-470E-9003-D7C1568D25D5}" type="pres">
      <dgm:prSet presAssocID="{216EF914-838E-4281-8F36-22CAC0F50F8A}" presName="Name21" presStyleCnt="0"/>
      <dgm:spPr/>
    </dgm:pt>
    <dgm:pt modelId="{EAC03A99-768A-444A-8F3B-59C31DC14C22}" type="pres">
      <dgm:prSet presAssocID="{216EF914-838E-4281-8F36-22CAC0F50F8A}" presName="level2Shape" presStyleLbl="node4" presStyleIdx="0" presStyleCnt="6"/>
      <dgm:spPr/>
      <dgm:t>
        <a:bodyPr/>
        <a:lstStyle/>
        <a:p>
          <a:endParaRPr lang="lv-LV"/>
        </a:p>
      </dgm:t>
    </dgm:pt>
    <dgm:pt modelId="{42194A68-1BA3-49CF-B0B5-1FDC3E2D7872}" type="pres">
      <dgm:prSet presAssocID="{216EF914-838E-4281-8F36-22CAC0F50F8A}" presName="hierChild3" presStyleCnt="0"/>
      <dgm:spPr/>
    </dgm:pt>
    <dgm:pt modelId="{70FD64C9-4786-4F26-9AF5-E668BA430B48}" type="pres">
      <dgm:prSet presAssocID="{B79A8067-3E93-452E-9FCD-EA6F6DA6EBAC}" presName="Name19" presStyleLbl="parChTrans1D4" presStyleIdx="1" presStyleCnt="6"/>
      <dgm:spPr/>
      <dgm:t>
        <a:bodyPr/>
        <a:lstStyle/>
        <a:p>
          <a:endParaRPr lang="lv-LV"/>
        </a:p>
      </dgm:t>
    </dgm:pt>
    <dgm:pt modelId="{D9FCFE18-DC29-4F10-8B7C-7A63BAE92288}" type="pres">
      <dgm:prSet presAssocID="{FA75EE86-665A-46E1-94C9-0EC791130E5D}" presName="Name21" presStyleCnt="0"/>
      <dgm:spPr/>
    </dgm:pt>
    <dgm:pt modelId="{48E568EB-DB10-4186-BEBD-BA84B27975E7}" type="pres">
      <dgm:prSet presAssocID="{FA75EE86-665A-46E1-94C9-0EC791130E5D}" presName="level2Shape" presStyleLbl="node4" presStyleIdx="1" presStyleCnt="6" custLinFactNeighborX="1649" custLinFactNeighborY="-125"/>
      <dgm:spPr/>
      <dgm:t>
        <a:bodyPr/>
        <a:lstStyle/>
        <a:p>
          <a:endParaRPr lang="lv-LV"/>
        </a:p>
      </dgm:t>
    </dgm:pt>
    <dgm:pt modelId="{34B77E1C-6B7B-48BC-915D-AAB86E317ECE}" type="pres">
      <dgm:prSet presAssocID="{FA75EE86-665A-46E1-94C9-0EC791130E5D}" presName="hierChild3" presStyleCnt="0"/>
      <dgm:spPr/>
    </dgm:pt>
    <dgm:pt modelId="{6757BDD1-6863-42C1-8817-4A12C84EEB35}" type="pres">
      <dgm:prSet presAssocID="{E80F5325-7B5E-4EF4-B0C4-B71FAF575748}" presName="Name19" presStyleLbl="parChTrans1D4" presStyleIdx="2" presStyleCnt="6"/>
      <dgm:spPr/>
      <dgm:t>
        <a:bodyPr/>
        <a:lstStyle/>
        <a:p>
          <a:endParaRPr lang="lv-LV"/>
        </a:p>
      </dgm:t>
    </dgm:pt>
    <dgm:pt modelId="{60CB0332-5BF5-42E4-8AA3-1B54A85237AF}" type="pres">
      <dgm:prSet presAssocID="{AD47BB6B-3CBC-4548-B75B-4FA856CD1B78}" presName="Name21" presStyleCnt="0"/>
      <dgm:spPr/>
    </dgm:pt>
    <dgm:pt modelId="{5E850319-FE67-4D7A-9ADB-2C5C9D56F8A7}" type="pres">
      <dgm:prSet presAssocID="{AD47BB6B-3CBC-4548-B75B-4FA856CD1B78}" presName="level2Shape" presStyleLbl="node4" presStyleIdx="2" presStyleCnt="6"/>
      <dgm:spPr/>
      <dgm:t>
        <a:bodyPr/>
        <a:lstStyle/>
        <a:p>
          <a:endParaRPr lang="lv-LV"/>
        </a:p>
      </dgm:t>
    </dgm:pt>
    <dgm:pt modelId="{F913E83A-0D5B-4867-999E-EBF0DBE2CD35}" type="pres">
      <dgm:prSet presAssocID="{AD47BB6B-3CBC-4548-B75B-4FA856CD1B78}" presName="hierChild3" presStyleCnt="0"/>
      <dgm:spPr/>
    </dgm:pt>
    <dgm:pt modelId="{36250CAC-5E9E-4D10-94A4-409F7ECB0F1E}" type="pres">
      <dgm:prSet presAssocID="{C9D15C12-D134-4A59-BF39-F38426FA910C}" presName="Name19" presStyleLbl="parChTrans1D4" presStyleIdx="3" presStyleCnt="6"/>
      <dgm:spPr/>
      <dgm:t>
        <a:bodyPr/>
        <a:lstStyle/>
        <a:p>
          <a:endParaRPr lang="lv-LV"/>
        </a:p>
      </dgm:t>
    </dgm:pt>
    <dgm:pt modelId="{BBD546E7-6214-4B73-ADFD-12ABF5AABB4E}" type="pres">
      <dgm:prSet presAssocID="{3708DA5A-40BE-479C-8559-5A615A370628}" presName="Name21" presStyleCnt="0"/>
      <dgm:spPr/>
    </dgm:pt>
    <dgm:pt modelId="{8C7E1B6C-5CE3-4E99-BBF5-0B652E79188E}" type="pres">
      <dgm:prSet presAssocID="{3708DA5A-40BE-479C-8559-5A615A370628}" presName="level2Shape" presStyleLbl="node4" presStyleIdx="3" presStyleCnt="6"/>
      <dgm:spPr/>
      <dgm:t>
        <a:bodyPr/>
        <a:lstStyle/>
        <a:p>
          <a:endParaRPr lang="lv-LV"/>
        </a:p>
      </dgm:t>
    </dgm:pt>
    <dgm:pt modelId="{3F4BEF5E-3F69-4003-8C80-38BDC74EE76E}" type="pres">
      <dgm:prSet presAssocID="{3708DA5A-40BE-479C-8559-5A615A370628}" presName="hierChild3" presStyleCnt="0"/>
      <dgm:spPr/>
    </dgm:pt>
    <dgm:pt modelId="{A4370B55-F856-406F-9C7A-3478DC42E4BD}" type="pres">
      <dgm:prSet presAssocID="{B0E15DCF-1723-4554-B451-B7976A936141}" presName="Name19" presStyleLbl="parChTrans1D4" presStyleIdx="4" presStyleCnt="6"/>
      <dgm:spPr/>
      <dgm:t>
        <a:bodyPr/>
        <a:lstStyle/>
        <a:p>
          <a:endParaRPr lang="lv-LV"/>
        </a:p>
      </dgm:t>
    </dgm:pt>
    <dgm:pt modelId="{5C047560-DC38-40F7-88BB-E6225FFD5DA5}" type="pres">
      <dgm:prSet presAssocID="{3C5E9C93-429C-41B9-A111-3EE565B71659}" presName="Name21" presStyleCnt="0"/>
      <dgm:spPr/>
    </dgm:pt>
    <dgm:pt modelId="{3EC47525-B03E-4CFC-99E4-C423083A4105}" type="pres">
      <dgm:prSet presAssocID="{3C5E9C93-429C-41B9-A111-3EE565B71659}" presName="level2Shape" presStyleLbl="node4" presStyleIdx="4" presStyleCnt="6"/>
      <dgm:spPr/>
      <dgm:t>
        <a:bodyPr/>
        <a:lstStyle/>
        <a:p>
          <a:endParaRPr lang="lv-LV"/>
        </a:p>
      </dgm:t>
    </dgm:pt>
    <dgm:pt modelId="{C226F1E5-7007-4403-BB76-F06BC0D7CED4}" type="pres">
      <dgm:prSet presAssocID="{3C5E9C93-429C-41B9-A111-3EE565B71659}" presName="hierChild3" presStyleCnt="0"/>
      <dgm:spPr/>
    </dgm:pt>
    <dgm:pt modelId="{B94ED22B-5AF7-4739-A658-D14388839FC9}" type="pres">
      <dgm:prSet presAssocID="{2345DF58-0B70-46F1-B522-D8D970AE58F5}" presName="Name19" presStyleLbl="parChTrans1D2" presStyleIdx="1" presStyleCnt="2"/>
      <dgm:spPr/>
      <dgm:t>
        <a:bodyPr/>
        <a:lstStyle/>
        <a:p>
          <a:endParaRPr lang="lv-LV"/>
        </a:p>
      </dgm:t>
    </dgm:pt>
    <dgm:pt modelId="{2E27936E-7AAF-4349-96DC-2E1471B90762}" type="pres">
      <dgm:prSet presAssocID="{23BA2C00-9EBE-4D78-81B8-A9FC71FF7D7F}" presName="Name21" presStyleCnt="0"/>
      <dgm:spPr/>
    </dgm:pt>
    <dgm:pt modelId="{C09031FB-E46D-433B-8594-D2106C891413}" type="pres">
      <dgm:prSet presAssocID="{23BA2C00-9EBE-4D78-81B8-A9FC71FF7D7F}" presName="level2Shape" presStyleLbl="node2" presStyleIdx="0" presStyleCnt="1"/>
      <dgm:spPr/>
      <dgm:t>
        <a:bodyPr/>
        <a:lstStyle/>
        <a:p>
          <a:endParaRPr lang="lv-LV"/>
        </a:p>
      </dgm:t>
    </dgm:pt>
    <dgm:pt modelId="{EFE013A2-0AA6-4DEC-AAAF-0AB2A60E3B8D}" type="pres">
      <dgm:prSet presAssocID="{23BA2C00-9EBE-4D78-81B8-A9FC71FF7D7F}" presName="hierChild3" presStyleCnt="0"/>
      <dgm:spPr/>
    </dgm:pt>
    <dgm:pt modelId="{21059055-0FDF-4394-A3DE-5EED77740CEF}" type="pres">
      <dgm:prSet presAssocID="{3EA754C2-9687-41B0-80E4-D8100626E123}" presName="Name19" presStyleLbl="parChTrans1D3" presStyleIdx="1" presStyleCnt="2"/>
      <dgm:spPr/>
      <dgm:t>
        <a:bodyPr/>
        <a:lstStyle/>
        <a:p>
          <a:endParaRPr lang="lv-LV"/>
        </a:p>
      </dgm:t>
    </dgm:pt>
    <dgm:pt modelId="{FADCE99D-FF90-429A-BF29-412580653433}" type="pres">
      <dgm:prSet presAssocID="{1FD4733B-D72C-4442-8EA5-12B2AF718471}" presName="Name21" presStyleCnt="0"/>
      <dgm:spPr/>
    </dgm:pt>
    <dgm:pt modelId="{9B4216E0-7413-4145-8DEE-C4BFA439B839}" type="pres">
      <dgm:prSet presAssocID="{1FD4733B-D72C-4442-8EA5-12B2AF718471}" presName="level2Shape" presStyleLbl="node3" presStyleIdx="1" presStyleCnt="2"/>
      <dgm:spPr/>
      <dgm:t>
        <a:bodyPr/>
        <a:lstStyle/>
        <a:p>
          <a:endParaRPr lang="lv-LV"/>
        </a:p>
      </dgm:t>
    </dgm:pt>
    <dgm:pt modelId="{3FA62014-76D9-4D42-A88F-23BE1173AEA7}" type="pres">
      <dgm:prSet presAssocID="{1FD4733B-D72C-4442-8EA5-12B2AF718471}" presName="hierChild3" presStyleCnt="0"/>
      <dgm:spPr/>
    </dgm:pt>
    <dgm:pt modelId="{1CA9A367-8CF2-46DB-98F0-970AAD41163E}" type="pres">
      <dgm:prSet presAssocID="{F9218960-D9C0-4485-AA68-BDE5E2AEE32C}" presName="Name19" presStyleLbl="parChTrans1D4" presStyleIdx="5" presStyleCnt="6"/>
      <dgm:spPr/>
      <dgm:t>
        <a:bodyPr/>
        <a:lstStyle/>
        <a:p>
          <a:endParaRPr lang="lv-LV"/>
        </a:p>
      </dgm:t>
    </dgm:pt>
    <dgm:pt modelId="{BE371172-AB23-433A-9EDF-56287ED18593}" type="pres">
      <dgm:prSet presAssocID="{FF2C0EF7-A042-4160-9DA7-94A3C30C1383}" presName="Name21" presStyleCnt="0"/>
      <dgm:spPr/>
    </dgm:pt>
    <dgm:pt modelId="{AD1338EC-73FB-42BB-A4CE-F6AC6DF3E4AD}" type="pres">
      <dgm:prSet presAssocID="{FF2C0EF7-A042-4160-9DA7-94A3C30C1383}" presName="level2Shape" presStyleLbl="node4" presStyleIdx="5" presStyleCnt="6"/>
      <dgm:spPr/>
      <dgm:t>
        <a:bodyPr/>
        <a:lstStyle/>
        <a:p>
          <a:endParaRPr lang="lv-LV"/>
        </a:p>
      </dgm:t>
    </dgm:pt>
    <dgm:pt modelId="{77F1632D-B4A5-4B8A-848E-E390C57C2AE2}" type="pres">
      <dgm:prSet presAssocID="{FF2C0EF7-A042-4160-9DA7-94A3C30C1383}" presName="hierChild3" presStyleCnt="0"/>
      <dgm:spPr/>
    </dgm:pt>
    <dgm:pt modelId="{9D53CED4-5BE8-44C2-8CA4-4BE4B49B167D}" type="pres">
      <dgm:prSet presAssocID="{0464132C-FC0A-4AF2-B8EA-E7DAC1D1F6CA}" presName="bgShapesFlow" presStyleCnt="0"/>
      <dgm:spPr/>
    </dgm:pt>
  </dgm:ptLst>
  <dgm:cxnLst>
    <dgm:cxn modelId="{FD54ADBE-AEB2-4745-8060-474BB355709C}" type="presOf" srcId="{03079F10-5020-4176-A951-93B9E248B65F}" destId="{DDB19752-8ADC-4C26-B89A-9E6C2383D676}" srcOrd="0" destOrd="0" presId="urn:microsoft.com/office/officeart/2005/8/layout/hierarchy6"/>
    <dgm:cxn modelId="{2B613584-8ED2-D34B-9BB2-CAC5DF845A72}" type="presOf" srcId="{0464132C-FC0A-4AF2-B8EA-E7DAC1D1F6CA}" destId="{8EAC1364-C282-4782-ADB5-FED22C7E92C2}" srcOrd="0" destOrd="0" presId="urn:microsoft.com/office/officeart/2005/8/layout/hierarchy6"/>
    <dgm:cxn modelId="{B3FFB7C1-294B-7546-A8C6-1BDB92B70A77}" type="presOf" srcId="{45E83FB5-F4E9-44C0-A72C-9AFA3A9D7F2B}" destId="{CB0F8410-B416-462C-8BC3-4CF3123CA979}" srcOrd="0" destOrd="0" presId="urn:microsoft.com/office/officeart/2005/8/layout/hierarchy6"/>
    <dgm:cxn modelId="{9F881C1C-3718-403A-BC82-BFD6E380B5B0}" srcId="{A1BADC8F-6F50-4236-BC5F-DEEE751BC514}" destId="{26B129E6-E2DB-4BFA-9A82-D059B0C3BB8C}" srcOrd="0" destOrd="0" parTransId="{45E83FB5-F4E9-44C0-A72C-9AFA3A9D7F2B}" sibTransId="{519E51B7-D961-4D4F-A623-03DEAF23A845}"/>
    <dgm:cxn modelId="{FA8BB48E-E43D-0E4C-99F8-0744B2E7BB7F}" type="presOf" srcId="{A1BADC8F-6F50-4236-BC5F-DEEE751BC514}" destId="{E8854CD1-5833-4303-9699-24640C7438B1}" srcOrd="0" destOrd="0" presId="urn:microsoft.com/office/officeart/2005/8/layout/hierarchy6"/>
    <dgm:cxn modelId="{C945DAC5-EB59-4FB4-A577-849853A2DF77}" srcId="{26B129E6-E2DB-4BFA-9A82-D059B0C3BB8C}" destId="{3C5E9C93-429C-41B9-A111-3EE565B71659}" srcOrd="1" destOrd="0" parTransId="{B0E15DCF-1723-4554-B451-B7976A936141}" sibTransId="{D40B701E-96ED-437A-B2FA-3397CFF7A739}"/>
    <dgm:cxn modelId="{2D74EB51-86D1-4545-A86A-0291B50C515D}" type="presOf" srcId="{2345DF58-0B70-46F1-B522-D8D970AE58F5}" destId="{B94ED22B-5AF7-4739-A658-D14388839FC9}" srcOrd="0" destOrd="0" presId="urn:microsoft.com/office/officeart/2005/8/layout/hierarchy6"/>
    <dgm:cxn modelId="{637FC52D-375D-CB4C-825A-3A73151ACABE}" type="presOf" srcId="{1FD4733B-D72C-4442-8EA5-12B2AF718471}" destId="{9B4216E0-7413-4145-8DEE-C4BFA439B839}" srcOrd="0" destOrd="0" presId="urn:microsoft.com/office/officeart/2005/8/layout/hierarchy6"/>
    <dgm:cxn modelId="{C8D25BB4-5CA6-447B-9504-414D7CC99BA8}" srcId="{1FD4733B-D72C-4442-8EA5-12B2AF718471}" destId="{FF2C0EF7-A042-4160-9DA7-94A3C30C1383}" srcOrd="0" destOrd="0" parTransId="{F9218960-D9C0-4485-AA68-BDE5E2AEE32C}" sibTransId="{40B43241-018B-442A-AECC-5B398D8B4DDB}"/>
    <dgm:cxn modelId="{795ADCDA-E17E-9D49-98CB-9E46982439FE}" type="presOf" srcId="{3EA754C2-9687-41B0-80E4-D8100626E123}" destId="{21059055-0FDF-4394-A3DE-5EED77740CEF}" srcOrd="0" destOrd="0" presId="urn:microsoft.com/office/officeart/2005/8/layout/hierarchy6"/>
    <dgm:cxn modelId="{DDDDC361-FA65-4C6A-B0F6-95F71D48F882}" srcId="{8A265179-CFAD-459F-9E90-44D4A21B2350}" destId="{23BA2C00-9EBE-4D78-81B8-A9FC71FF7D7F}" srcOrd="1" destOrd="0" parTransId="{2345DF58-0B70-46F1-B522-D8D970AE58F5}" sibTransId="{9ABCC820-C1C0-4A83-9AAD-6202F0A77B52}"/>
    <dgm:cxn modelId="{2E70B7E4-A341-234F-89E3-9CE43F806A29}" type="presOf" srcId="{23BA2C00-9EBE-4D78-81B8-A9FC71FF7D7F}" destId="{C09031FB-E46D-433B-8594-D2106C891413}" srcOrd="0" destOrd="0" presId="urn:microsoft.com/office/officeart/2005/8/layout/hierarchy6"/>
    <dgm:cxn modelId="{F23B9986-CF53-1B4D-9AA7-84A0AA57C69A}" type="presOf" srcId="{3C5E9C93-429C-41B9-A111-3EE565B71659}" destId="{3EC47525-B03E-4CFC-99E4-C423083A4105}" srcOrd="0" destOrd="0" presId="urn:microsoft.com/office/officeart/2005/8/layout/hierarchy6"/>
    <dgm:cxn modelId="{6F29A246-5F32-EB42-8CCF-CF0CB08703AD}" type="presOf" srcId="{216EF914-838E-4281-8F36-22CAC0F50F8A}" destId="{EAC03A99-768A-444A-8F3B-59C31DC14C22}" srcOrd="0" destOrd="0" presId="urn:microsoft.com/office/officeart/2005/8/layout/hierarchy6"/>
    <dgm:cxn modelId="{607EEDC1-252F-8343-9776-9E4DE8E80489}" type="presOf" srcId="{AD47BB6B-3CBC-4548-B75B-4FA856CD1B78}" destId="{5E850319-FE67-4D7A-9ADB-2C5C9D56F8A7}" srcOrd="0" destOrd="0" presId="urn:microsoft.com/office/officeart/2005/8/layout/hierarchy6"/>
    <dgm:cxn modelId="{D2E19ED8-BFAB-414B-AD6C-4CF1D82E8389}" type="presOf" srcId="{B0E15DCF-1723-4554-B451-B7976A936141}" destId="{A4370B55-F856-406F-9C7A-3478DC42E4BD}" srcOrd="0" destOrd="0" presId="urn:microsoft.com/office/officeart/2005/8/layout/hierarchy6"/>
    <dgm:cxn modelId="{D0EF1FC4-DDDF-4545-8EDD-8352710B74D0}" type="presOf" srcId="{E80F5325-7B5E-4EF4-B0C4-B71FAF575748}" destId="{6757BDD1-6863-42C1-8817-4A12C84EEB35}" srcOrd="0" destOrd="0" presId="urn:microsoft.com/office/officeart/2005/8/layout/hierarchy6"/>
    <dgm:cxn modelId="{DF00C3DB-986A-1C48-A3CD-273167821A14}" type="presOf" srcId="{8A265179-CFAD-459F-9E90-44D4A21B2350}" destId="{3CA08811-0D63-417D-9698-47D5D226F8E3}" srcOrd="0" destOrd="0" presId="urn:microsoft.com/office/officeart/2005/8/layout/hierarchy6"/>
    <dgm:cxn modelId="{F07025DA-92D7-6C47-9170-022149E7F3C3}" type="presOf" srcId="{F9218960-D9C0-4485-AA68-BDE5E2AEE32C}" destId="{1CA9A367-8CF2-46DB-98F0-970AAD41163E}" srcOrd="0" destOrd="0" presId="urn:microsoft.com/office/officeart/2005/8/layout/hierarchy6"/>
    <dgm:cxn modelId="{2B59D6C6-6275-4DC9-9BEE-81A45BE74592}" srcId="{26B129E6-E2DB-4BFA-9A82-D059B0C3BB8C}" destId="{216EF914-838E-4281-8F36-22CAC0F50F8A}" srcOrd="0" destOrd="0" parTransId="{03079F10-5020-4176-A951-93B9E248B65F}" sibTransId="{6D600D52-E20A-419A-8F6D-AFB42F599E07}"/>
    <dgm:cxn modelId="{2DF0F094-761C-9F4C-A163-B4D66EDFECC9}" type="presOf" srcId="{B79A8067-3E93-452E-9FCD-EA6F6DA6EBAC}" destId="{70FD64C9-4786-4F26-9AF5-E668BA430B48}" srcOrd="0" destOrd="0" presId="urn:microsoft.com/office/officeart/2005/8/layout/hierarchy6"/>
    <dgm:cxn modelId="{57599557-1C73-44D0-8EE4-FD575D9FCBF4}" srcId="{8A265179-CFAD-459F-9E90-44D4A21B2350}" destId="{A1BADC8F-6F50-4236-BC5F-DEEE751BC514}" srcOrd="0" destOrd="0" parTransId="{A3E38149-57FC-4FC7-B5E2-49EB05FDDEB8}" sibTransId="{3E69D681-565E-4499-B6BB-B838816B35F3}"/>
    <dgm:cxn modelId="{C3F929C9-3DA3-8C43-8D4D-887B1D78B1A1}" type="presOf" srcId="{26B129E6-E2DB-4BFA-9A82-D059B0C3BB8C}" destId="{9F33FEA9-538D-4C5C-919A-A61E78E33254}" srcOrd="0" destOrd="0" presId="urn:microsoft.com/office/officeart/2005/8/layout/hierarchy6"/>
    <dgm:cxn modelId="{D593F93C-93B4-447C-A388-F68391CAF07B}" srcId="{216EF914-838E-4281-8F36-22CAC0F50F8A}" destId="{FA75EE86-665A-46E1-94C9-0EC791130E5D}" srcOrd="0" destOrd="0" parTransId="{B79A8067-3E93-452E-9FCD-EA6F6DA6EBAC}" sibTransId="{5A56673D-B293-4B6D-9076-9488A3920336}"/>
    <dgm:cxn modelId="{A639F384-296C-4BBD-9E6F-2390C11FC178}" srcId="{FA75EE86-665A-46E1-94C9-0EC791130E5D}" destId="{AD47BB6B-3CBC-4548-B75B-4FA856CD1B78}" srcOrd="0" destOrd="0" parTransId="{E80F5325-7B5E-4EF4-B0C4-B71FAF575748}" sibTransId="{E53E8258-7D67-4829-86C0-3CFBEE022454}"/>
    <dgm:cxn modelId="{C809E29C-F184-A748-A5CE-A8B50D0DE361}" type="presOf" srcId="{FA75EE86-665A-46E1-94C9-0EC791130E5D}" destId="{48E568EB-DB10-4186-BEBD-BA84B27975E7}" srcOrd="0" destOrd="0" presId="urn:microsoft.com/office/officeart/2005/8/layout/hierarchy6"/>
    <dgm:cxn modelId="{50E2B0F0-8710-4671-BA4B-A13364B212E7}" srcId="{23BA2C00-9EBE-4D78-81B8-A9FC71FF7D7F}" destId="{1FD4733B-D72C-4442-8EA5-12B2AF718471}" srcOrd="0" destOrd="0" parTransId="{3EA754C2-9687-41B0-80E4-D8100626E123}" sibTransId="{E9D9A73F-30E6-448D-8EEA-E2289872E175}"/>
    <dgm:cxn modelId="{D57A4634-C1E3-334E-AF6C-5C5F2CD246B8}" type="presOf" srcId="{C9D15C12-D134-4A59-BF39-F38426FA910C}" destId="{36250CAC-5E9E-4D10-94A4-409F7ECB0F1E}" srcOrd="0" destOrd="0" presId="urn:microsoft.com/office/officeart/2005/8/layout/hierarchy6"/>
    <dgm:cxn modelId="{C1587FD4-A507-F74B-994B-3CF4CF586C6E}" type="presOf" srcId="{A3E38149-57FC-4FC7-B5E2-49EB05FDDEB8}" destId="{D0623310-0A1F-407F-859A-BED30A9FAD17}" srcOrd="0" destOrd="0" presId="urn:microsoft.com/office/officeart/2005/8/layout/hierarchy6"/>
    <dgm:cxn modelId="{1163FA04-E128-DD40-867E-0965823F166D}" type="presOf" srcId="{3708DA5A-40BE-479C-8559-5A615A370628}" destId="{8C7E1B6C-5CE3-4E99-BBF5-0B652E79188E}" srcOrd="0" destOrd="0" presId="urn:microsoft.com/office/officeart/2005/8/layout/hierarchy6"/>
    <dgm:cxn modelId="{41537332-6A2C-4454-83CE-B7AD2183CC24}" srcId="{FA75EE86-665A-46E1-94C9-0EC791130E5D}" destId="{3708DA5A-40BE-479C-8559-5A615A370628}" srcOrd="1" destOrd="0" parTransId="{C9D15C12-D134-4A59-BF39-F38426FA910C}" sibTransId="{5B61C351-766C-4A59-AE12-C0E731B9F915}"/>
    <dgm:cxn modelId="{3D1BC476-6F01-48A4-B02D-C623CA5125F6}" srcId="{0464132C-FC0A-4AF2-B8EA-E7DAC1D1F6CA}" destId="{8A265179-CFAD-459F-9E90-44D4A21B2350}" srcOrd="0" destOrd="0" parTransId="{0A82A93E-856F-4D16-B123-1F76652EE904}" sibTransId="{AC968883-9A2A-4942-9044-6016B53D5851}"/>
    <dgm:cxn modelId="{8AF5E783-195C-1547-A494-8A69E27951EA}" type="presOf" srcId="{FF2C0EF7-A042-4160-9DA7-94A3C30C1383}" destId="{AD1338EC-73FB-42BB-A4CE-F6AC6DF3E4AD}" srcOrd="0" destOrd="0" presId="urn:microsoft.com/office/officeart/2005/8/layout/hierarchy6"/>
    <dgm:cxn modelId="{38A31EB6-798E-2243-B42B-54595BDC4D7F}" type="presParOf" srcId="{8EAC1364-C282-4782-ADB5-FED22C7E92C2}" destId="{6CC7C11B-611F-4A68-8F43-6734784797AF}" srcOrd="0" destOrd="0" presId="urn:microsoft.com/office/officeart/2005/8/layout/hierarchy6"/>
    <dgm:cxn modelId="{CD52970F-2EB7-3B45-AE29-735BB0B89A5E}" type="presParOf" srcId="{6CC7C11B-611F-4A68-8F43-6734784797AF}" destId="{70764AFC-8458-4B86-A244-32EB82A915E2}" srcOrd="0" destOrd="0" presId="urn:microsoft.com/office/officeart/2005/8/layout/hierarchy6"/>
    <dgm:cxn modelId="{6F494D1B-B0EE-3941-96C5-EDBE3E417F8C}" type="presParOf" srcId="{70764AFC-8458-4B86-A244-32EB82A915E2}" destId="{F506F27D-0AF9-4212-AB64-03C2AB5CF1B2}" srcOrd="0" destOrd="0" presId="urn:microsoft.com/office/officeart/2005/8/layout/hierarchy6"/>
    <dgm:cxn modelId="{BCC20BD4-5785-9F47-B2F8-EEC90A77CBCD}" type="presParOf" srcId="{F506F27D-0AF9-4212-AB64-03C2AB5CF1B2}" destId="{3CA08811-0D63-417D-9698-47D5D226F8E3}" srcOrd="0" destOrd="0" presId="urn:microsoft.com/office/officeart/2005/8/layout/hierarchy6"/>
    <dgm:cxn modelId="{188EAB97-4F29-4444-B8B4-67A1E9AAF1BD}" type="presParOf" srcId="{F506F27D-0AF9-4212-AB64-03C2AB5CF1B2}" destId="{5FA88BB0-0483-495E-97CF-868C491DAD70}" srcOrd="1" destOrd="0" presId="urn:microsoft.com/office/officeart/2005/8/layout/hierarchy6"/>
    <dgm:cxn modelId="{1CA2054C-7F8C-4D40-97EC-8AC51861978B}" type="presParOf" srcId="{5FA88BB0-0483-495E-97CF-868C491DAD70}" destId="{D0623310-0A1F-407F-859A-BED30A9FAD17}" srcOrd="0" destOrd="0" presId="urn:microsoft.com/office/officeart/2005/8/layout/hierarchy6"/>
    <dgm:cxn modelId="{ED7C8229-6666-0049-B700-081E26BB6CAD}" type="presParOf" srcId="{5FA88BB0-0483-495E-97CF-868C491DAD70}" destId="{4795E7DD-DC90-4E99-B03C-A9C4A25FA02D}" srcOrd="1" destOrd="0" presId="urn:microsoft.com/office/officeart/2005/8/layout/hierarchy6"/>
    <dgm:cxn modelId="{2577A339-F5C7-E147-B14F-B58A5DC04AC0}" type="presParOf" srcId="{4795E7DD-DC90-4E99-B03C-A9C4A25FA02D}" destId="{E8854CD1-5833-4303-9699-24640C7438B1}" srcOrd="0" destOrd="0" presId="urn:microsoft.com/office/officeart/2005/8/layout/hierarchy6"/>
    <dgm:cxn modelId="{9A60200D-DDD9-8444-8EE4-57923AD14A32}" type="presParOf" srcId="{4795E7DD-DC90-4E99-B03C-A9C4A25FA02D}" destId="{3B9225DB-32E4-4916-97D5-30C8C2EDDC48}" srcOrd="1" destOrd="0" presId="urn:microsoft.com/office/officeart/2005/8/layout/hierarchy6"/>
    <dgm:cxn modelId="{C1E37F4F-6390-5B48-A0FB-8004211C3212}" type="presParOf" srcId="{3B9225DB-32E4-4916-97D5-30C8C2EDDC48}" destId="{CB0F8410-B416-462C-8BC3-4CF3123CA979}" srcOrd="0" destOrd="0" presId="urn:microsoft.com/office/officeart/2005/8/layout/hierarchy6"/>
    <dgm:cxn modelId="{C7A23958-E5B8-D74F-9410-8C5CDE5BFCBD}" type="presParOf" srcId="{3B9225DB-32E4-4916-97D5-30C8C2EDDC48}" destId="{A053A6C5-A3D3-48B0-ABC5-6CBB8489C7FA}" srcOrd="1" destOrd="0" presId="urn:microsoft.com/office/officeart/2005/8/layout/hierarchy6"/>
    <dgm:cxn modelId="{2AB374D7-4FC0-4B4B-833B-3DEEEF303CCD}" type="presParOf" srcId="{A053A6C5-A3D3-48B0-ABC5-6CBB8489C7FA}" destId="{9F33FEA9-538D-4C5C-919A-A61E78E33254}" srcOrd="0" destOrd="0" presId="urn:microsoft.com/office/officeart/2005/8/layout/hierarchy6"/>
    <dgm:cxn modelId="{254551EE-855E-7348-9086-EBEC783C8DBF}" type="presParOf" srcId="{A053A6C5-A3D3-48B0-ABC5-6CBB8489C7FA}" destId="{92F0943F-CDEB-4639-A770-660BDE38B75C}" srcOrd="1" destOrd="0" presId="urn:microsoft.com/office/officeart/2005/8/layout/hierarchy6"/>
    <dgm:cxn modelId="{4DA7F600-C80B-614F-BBCD-7FF2BD787B9D}" type="presParOf" srcId="{92F0943F-CDEB-4639-A770-660BDE38B75C}" destId="{DDB19752-8ADC-4C26-B89A-9E6C2383D676}" srcOrd="0" destOrd="0" presId="urn:microsoft.com/office/officeart/2005/8/layout/hierarchy6"/>
    <dgm:cxn modelId="{C6E370DC-BC77-3A46-8E67-22DE1BE8AB94}" type="presParOf" srcId="{92F0943F-CDEB-4639-A770-660BDE38B75C}" destId="{28F99BFA-AA33-470E-9003-D7C1568D25D5}" srcOrd="1" destOrd="0" presId="urn:microsoft.com/office/officeart/2005/8/layout/hierarchy6"/>
    <dgm:cxn modelId="{3C7E30D9-7E13-9B46-9C2F-972EE87B10DC}" type="presParOf" srcId="{28F99BFA-AA33-470E-9003-D7C1568D25D5}" destId="{EAC03A99-768A-444A-8F3B-59C31DC14C22}" srcOrd="0" destOrd="0" presId="urn:microsoft.com/office/officeart/2005/8/layout/hierarchy6"/>
    <dgm:cxn modelId="{8971F324-7E43-BC4D-8C7D-3AA4CBCDE014}" type="presParOf" srcId="{28F99BFA-AA33-470E-9003-D7C1568D25D5}" destId="{42194A68-1BA3-49CF-B0B5-1FDC3E2D7872}" srcOrd="1" destOrd="0" presId="urn:microsoft.com/office/officeart/2005/8/layout/hierarchy6"/>
    <dgm:cxn modelId="{B0EFA442-B474-C346-8D9E-6210291287EE}" type="presParOf" srcId="{42194A68-1BA3-49CF-B0B5-1FDC3E2D7872}" destId="{70FD64C9-4786-4F26-9AF5-E668BA430B48}" srcOrd="0" destOrd="0" presId="urn:microsoft.com/office/officeart/2005/8/layout/hierarchy6"/>
    <dgm:cxn modelId="{D452B77F-1062-414C-A2CE-ABA8B00C90D9}" type="presParOf" srcId="{42194A68-1BA3-49CF-B0B5-1FDC3E2D7872}" destId="{D9FCFE18-DC29-4F10-8B7C-7A63BAE92288}" srcOrd="1" destOrd="0" presId="urn:microsoft.com/office/officeart/2005/8/layout/hierarchy6"/>
    <dgm:cxn modelId="{E905B434-1AB6-8A4B-9D50-467D0A87805D}" type="presParOf" srcId="{D9FCFE18-DC29-4F10-8B7C-7A63BAE92288}" destId="{48E568EB-DB10-4186-BEBD-BA84B27975E7}" srcOrd="0" destOrd="0" presId="urn:microsoft.com/office/officeart/2005/8/layout/hierarchy6"/>
    <dgm:cxn modelId="{5542AEAE-B4C8-484A-BC13-FBA0B011AFC3}" type="presParOf" srcId="{D9FCFE18-DC29-4F10-8B7C-7A63BAE92288}" destId="{34B77E1C-6B7B-48BC-915D-AAB86E317ECE}" srcOrd="1" destOrd="0" presId="urn:microsoft.com/office/officeart/2005/8/layout/hierarchy6"/>
    <dgm:cxn modelId="{98BE8D6E-BA48-3644-8AD4-BC1AEF6E81AC}" type="presParOf" srcId="{34B77E1C-6B7B-48BC-915D-AAB86E317ECE}" destId="{6757BDD1-6863-42C1-8817-4A12C84EEB35}" srcOrd="0" destOrd="0" presId="urn:microsoft.com/office/officeart/2005/8/layout/hierarchy6"/>
    <dgm:cxn modelId="{68B78A92-3EFB-C046-9FB9-CC6C630225A2}" type="presParOf" srcId="{34B77E1C-6B7B-48BC-915D-AAB86E317ECE}" destId="{60CB0332-5BF5-42E4-8AA3-1B54A85237AF}" srcOrd="1" destOrd="0" presId="urn:microsoft.com/office/officeart/2005/8/layout/hierarchy6"/>
    <dgm:cxn modelId="{26C01A1F-131E-0649-83DC-820D4CF096BA}" type="presParOf" srcId="{60CB0332-5BF5-42E4-8AA3-1B54A85237AF}" destId="{5E850319-FE67-4D7A-9ADB-2C5C9D56F8A7}" srcOrd="0" destOrd="0" presId="urn:microsoft.com/office/officeart/2005/8/layout/hierarchy6"/>
    <dgm:cxn modelId="{99125B2C-44B8-9942-B366-16F158BCFA34}" type="presParOf" srcId="{60CB0332-5BF5-42E4-8AA3-1B54A85237AF}" destId="{F913E83A-0D5B-4867-999E-EBF0DBE2CD35}" srcOrd="1" destOrd="0" presId="urn:microsoft.com/office/officeart/2005/8/layout/hierarchy6"/>
    <dgm:cxn modelId="{91B28494-B69F-174A-A700-A17CFF73867C}" type="presParOf" srcId="{34B77E1C-6B7B-48BC-915D-AAB86E317ECE}" destId="{36250CAC-5E9E-4D10-94A4-409F7ECB0F1E}" srcOrd="2" destOrd="0" presId="urn:microsoft.com/office/officeart/2005/8/layout/hierarchy6"/>
    <dgm:cxn modelId="{AD033734-E5A6-A841-85EE-8D33E1B69579}" type="presParOf" srcId="{34B77E1C-6B7B-48BC-915D-AAB86E317ECE}" destId="{BBD546E7-6214-4B73-ADFD-12ABF5AABB4E}" srcOrd="3" destOrd="0" presId="urn:microsoft.com/office/officeart/2005/8/layout/hierarchy6"/>
    <dgm:cxn modelId="{92867040-1555-684D-9CBC-E51286A215EB}" type="presParOf" srcId="{BBD546E7-6214-4B73-ADFD-12ABF5AABB4E}" destId="{8C7E1B6C-5CE3-4E99-BBF5-0B652E79188E}" srcOrd="0" destOrd="0" presId="urn:microsoft.com/office/officeart/2005/8/layout/hierarchy6"/>
    <dgm:cxn modelId="{5B6B58E2-BF3C-1540-8D75-B412A20CBC7D}" type="presParOf" srcId="{BBD546E7-6214-4B73-ADFD-12ABF5AABB4E}" destId="{3F4BEF5E-3F69-4003-8C80-38BDC74EE76E}" srcOrd="1" destOrd="0" presId="urn:microsoft.com/office/officeart/2005/8/layout/hierarchy6"/>
    <dgm:cxn modelId="{97BA5EC5-283A-214D-980F-131510676BF2}" type="presParOf" srcId="{92F0943F-CDEB-4639-A770-660BDE38B75C}" destId="{A4370B55-F856-406F-9C7A-3478DC42E4BD}" srcOrd="2" destOrd="0" presId="urn:microsoft.com/office/officeart/2005/8/layout/hierarchy6"/>
    <dgm:cxn modelId="{D96095A2-0043-A946-98C1-0328C41FB57A}" type="presParOf" srcId="{92F0943F-CDEB-4639-A770-660BDE38B75C}" destId="{5C047560-DC38-40F7-88BB-E6225FFD5DA5}" srcOrd="3" destOrd="0" presId="urn:microsoft.com/office/officeart/2005/8/layout/hierarchy6"/>
    <dgm:cxn modelId="{E653C107-F560-7248-BE2B-06DBF6B3B491}" type="presParOf" srcId="{5C047560-DC38-40F7-88BB-E6225FFD5DA5}" destId="{3EC47525-B03E-4CFC-99E4-C423083A4105}" srcOrd="0" destOrd="0" presId="urn:microsoft.com/office/officeart/2005/8/layout/hierarchy6"/>
    <dgm:cxn modelId="{14004BE7-5523-9246-AA54-9BA7C948756C}" type="presParOf" srcId="{5C047560-DC38-40F7-88BB-E6225FFD5DA5}" destId="{C226F1E5-7007-4403-BB76-F06BC0D7CED4}" srcOrd="1" destOrd="0" presId="urn:microsoft.com/office/officeart/2005/8/layout/hierarchy6"/>
    <dgm:cxn modelId="{459C5056-FA56-204D-AB71-FBC08C38A427}" type="presParOf" srcId="{5FA88BB0-0483-495E-97CF-868C491DAD70}" destId="{B94ED22B-5AF7-4739-A658-D14388839FC9}" srcOrd="2" destOrd="0" presId="urn:microsoft.com/office/officeart/2005/8/layout/hierarchy6"/>
    <dgm:cxn modelId="{F7745308-97BF-6C49-AC93-2BF537211563}" type="presParOf" srcId="{5FA88BB0-0483-495E-97CF-868C491DAD70}" destId="{2E27936E-7AAF-4349-96DC-2E1471B90762}" srcOrd="3" destOrd="0" presId="urn:microsoft.com/office/officeart/2005/8/layout/hierarchy6"/>
    <dgm:cxn modelId="{62581ACB-DA4C-354C-AF03-06B4B9832FDD}" type="presParOf" srcId="{2E27936E-7AAF-4349-96DC-2E1471B90762}" destId="{C09031FB-E46D-433B-8594-D2106C891413}" srcOrd="0" destOrd="0" presId="urn:microsoft.com/office/officeart/2005/8/layout/hierarchy6"/>
    <dgm:cxn modelId="{3D4193E4-2C5D-8345-B89E-FCB8B5A8CD0F}" type="presParOf" srcId="{2E27936E-7AAF-4349-96DC-2E1471B90762}" destId="{EFE013A2-0AA6-4DEC-AAAF-0AB2A60E3B8D}" srcOrd="1" destOrd="0" presId="urn:microsoft.com/office/officeart/2005/8/layout/hierarchy6"/>
    <dgm:cxn modelId="{550870E9-9682-6244-B284-AE99F7897A56}" type="presParOf" srcId="{EFE013A2-0AA6-4DEC-AAAF-0AB2A60E3B8D}" destId="{21059055-0FDF-4394-A3DE-5EED77740CEF}" srcOrd="0" destOrd="0" presId="urn:microsoft.com/office/officeart/2005/8/layout/hierarchy6"/>
    <dgm:cxn modelId="{E816A173-B234-E249-8714-BC0C90C42E87}" type="presParOf" srcId="{EFE013A2-0AA6-4DEC-AAAF-0AB2A60E3B8D}" destId="{FADCE99D-FF90-429A-BF29-412580653433}" srcOrd="1" destOrd="0" presId="urn:microsoft.com/office/officeart/2005/8/layout/hierarchy6"/>
    <dgm:cxn modelId="{6C6571C9-FAF0-8440-B992-D8AA2FC65D5B}" type="presParOf" srcId="{FADCE99D-FF90-429A-BF29-412580653433}" destId="{9B4216E0-7413-4145-8DEE-C4BFA439B839}" srcOrd="0" destOrd="0" presId="urn:microsoft.com/office/officeart/2005/8/layout/hierarchy6"/>
    <dgm:cxn modelId="{5EE45119-86B6-3F46-98A7-7A7C9B8AA1FF}" type="presParOf" srcId="{FADCE99D-FF90-429A-BF29-412580653433}" destId="{3FA62014-76D9-4D42-A88F-23BE1173AEA7}" srcOrd="1" destOrd="0" presId="urn:microsoft.com/office/officeart/2005/8/layout/hierarchy6"/>
    <dgm:cxn modelId="{9D59A2F8-5BE8-2243-80CE-3081DBC21670}" type="presParOf" srcId="{3FA62014-76D9-4D42-A88F-23BE1173AEA7}" destId="{1CA9A367-8CF2-46DB-98F0-970AAD41163E}" srcOrd="0" destOrd="0" presId="urn:microsoft.com/office/officeart/2005/8/layout/hierarchy6"/>
    <dgm:cxn modelId="{22B4BB34-AA0D-9F4E-9EB2-9740D43F4ACA}" type="presParOf" srcId="{3FA62014-76D9-4D42-A88F-23BE1173AEA7}" destId="{BE371172-AB23-433A-9EDF-56287ED18593}" srcOrd="1" destOrd="0" presId="urn:microsoft.com/office/officeart/2005/8/layout/hierarchy6"/>
    <dgm:cxn modelId="{73613CBE-E1A6-6641-AAD1-8025477EFB39}" type="presParOf" srcId="{BE371172-AB23-433A-9EDF-56287ED18593}" destId="{AD1338EC-73FB-42BB-A4CE-F6AC6DF3E4AD}" srcOrd="0" destOrd="0" presId="urn:microsoft.com/office/officeart/2005/8/layout/hierarchy6"/>
    <dgm:cxn modelId="{37053E6F-44BB-FA42-AE36-5B6EDD661F6B}" type="presParOf" srcId="{BE371172-AB23-433A-9EDF-56287ED18593}" destId="{77F1632D-B4A5-4B8A-848E-E390C57C2AE2}" srcOrd="1" destOrd="0" presId="urn:microsoft.com/office/officeart/2005/8/layout/hierarchy6"/>
    <dgm:cxn modelId="{4B3D01ED-AF30-3A4C-9F50-469B1A2DC24F}" type="presParOf" srcId="{8EAC1364-C282-4782-ADB5-FED22C7E92C2}" destId="{9D53CED4-5BE8-44C2-8CA4-4BE4B49B167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64132C-FC0A-4AF2-B8EA-E7DAC1D1F6CA}" type="doc">
      <dgm:prSet loTypeId="urn:microsoft.com/office/officeart/2005/8/layout/hierarchy6" loCatId="hierarchy" qsTypeId="urn:microsoft.com/office/officeart/2005/8/quickstyle/simple2" qsCatId="simple" csTypeId="urn:microsoft.com/office/officeart/2005/8/colors/accent1_2#2" csCatId="accent1" phldr="1"/>
      <dgm:spPr/>
      <dgm:t>
        <a:bodyPr/>
        <a:lstStyle/>
        <a:p>
          <a:endParaRPr lang="lv-LV"/>
        </a:p>
      </dgm:t>
    </dgm:pt>
    <dgm:pt modelId="{8A265179-CFAD-459F-9E90-44D4A21B2350}">
      <dgm:prSet phldrT="[Text]"/>
      <dgm:spPr/>
      <dgm:t>
        <a:bodyPr/>
        <a:lstStyle/>
        <a:p>
          <a:r>
            <a:rPr lang="lv-LV"/>
            <a:t>HCC</a:t>
          </a:r>
        </a:p>
      </dgm:t>
    </dgm:pt>
    <dgm:pt modelId="{0A82A93E-856F-4D16-B123-1F76652EE904}" type="parTrans" cxnId="{3D1BC476-6F01-48A4-B02D-C623CA5125F6}">
      <dgm:prSet/>
      <dgm:spPr/>
      <dgm:t>
        <a:bodyPr/>
        <a:lstStyle/>
        <a:p>
          <a:endParaRPr lang="lv-LV"/>
        </a:p>
      </dgm:t>
    </dgm:pt>
    <dgm:pt modelId="{AC968883-9A2A-4942-9044-6016B53D5851}" type="sibTrans" cxnId="{3D1BC476-6F01-48A4-B02D-C623CA5125F6}">
      <dgm:prSet/>
      <dgm:spPr/>
      <dgm:t>
        <a:bodyPr/>
        <a:lstStyle/>
        <a:p>
          <a:endParaRPr lang="lv-LV"/>
        </a:p>
      </dgm:t>
    </dgm:pt>
    <dgm:pt modelId="{A1BADC8F-6F50-4236-BC5F-DEEE751BC514}" type="asst">
      <dgm:prSet phldrT="[Text]"/>
      <dgm:spPr/>
      <dgm:t>
        <a:bodyPr/>
        <a:lstStyle/>
        <a:p>
          <a:r>
            <a:rPr lang="lv-LV"/>
            <a:t>0 stadija</a:t>
          </a:r>
        </a:p>
        <a:p>
          <a:r>
            <a:rPr lang="lv-LV"/>
            <a:t>1HCC &lt;2cm</a:t>
          </a:r>
        </a:p>
      </dgm:t>
    </dgm:pt>
    <dgm:pt modelId="{A3E38149-57FC-4FC7-B5E2-49EB05FDDEB8}" type="parTrans" cxnId="{57599557-1C73-44D0-8EE4-FD575D9FCBF4}">
      <dgm:prSet/>
      <dgm:spPr/>
      <dgm:t>
        <a:bodyPr/>
        <a:lstStyle/>
        <a:p>
          <a:endParaRPr lang="lv-LV"/>
        </a:p>
      </dgm:t>
    </dgm:pt>
    <dgm:pt modelId="{3E69D681-565E-4499-B6BB-B838816B35F3}" type="sibTrans" cxnId="{57599557-1C73-44D0-8EE4-FD575D9FCBF4}">
      <dgm:prSet/>
      <dgm:spPr/>
      <dgm:t>
        <a:bodyPr/>
        <a:lstStyle/>
        <a:p>
          <a:endParaRPr lang="lv-LV"/>
        </a:p>
      </dgm:t>
    </dgm:pt>
    <dgm:pt modelId="{819028DA-EBF3-44CA-ACBA-33D9AFDA2E25}">
      <dgm:prSet/>
      <dgm:spPr/>
      <dgm:t>
        <a:bodyPr/>
        <a:lstStyle/>
        <a:p>
          <a:r>
            <a:rPr lang="lv-LV"/>
            <a:t>A stadija</a:t>
          </a:r>
        </a:p>
        <a:p>
          <a:r>
            <a:rPr lang="lv-LV"/>
            <a:t>1HCC vai 3 mezgli &lt;3cm</a:t>
          </a:r>
        </a:p>
      </dgm:t>
    </dgm:pt>
    <dgm:pt modelId="{B2E8D76B-0042-401E-83DC-6E1FE21DAEE4}" type="parTrans" cxnId="{BC2141B1-944F-46A1-9B1E-38F84DF7FE06}">
      <dgm:prSet/>
      <dgm:spPr/>
      <dgm:t>
        <a:bodyPr/>
        <a:lstStyle/>
        <a:p>
          <a:endParaRPr lang="lv-LV"/>
        </a:p>
      </dgm:t>
    </dgm:pt>
    <dgm:pt modelId="{14A413C3-15EE-444A-B377-8FCD9629B9FC}" type="sibTrans" cxnId="{BC2141B1-944F-46A1-9B1E-38F84DF7FE06}">
      <dgm:prSet/>
      <dgm:spPr/>
      <dgm:t>
        <a:bodyPr/>
        <a:lstStyle/>
        <a:p>
          <a:endParaRPr lang="lv-LV"/>
        </a:p>
      </dgm:t>
    </dgm:pt>
    <dgm:pt modelId="{59485B55-D46A-4364-BA48-8E67E24164AE}">
      <dgm:prSet/>
      <dgm:spPr/>
      <dgm:t>
        <a:bodyPr/>
        <a:lstStyle/>
        <a:p>
          <a:r>
            <a:rPr lang="lv-LV"/>
            <a:t>B stadija</a:t>
          </a:r>
        </a:p>
        <a:p>
          <a:r>
            <a:rPr lang="lv-LV"/>
            <a:t>Multinodulāra HCC</a:t>
          </a:r>
        </a:p>
      </dgm:t>
    </dgm:pt>
    <dgm:pt modelId="{5D9F6B94-AE63-404C-8107-13E4C6DA355D}" type="parTrans" cxnId="{D0340FFA-99F3-446F-A218-3B76E37BE255}">
      <dgm:prSet/>
      <dgm:spPr/>
      <dgm:t>
        <a:bodyPr/>
        <a:lstStyle/>
        <a:p>
          <a:endParaRPr lang="lv-LV"/>
        </a:p>
      </dgm:t>
    </dgm:pt>
    <dgm:pt modelId="{E68FF329-7789-4AF3-9B56-B1B7FE29A91A}" type="sibTrans" cxnId="{D0340FFA-99F3-446F-A218-3B76E37BE255}">
      <dgm:prSet/>
      <dgm:spPr/>
      <dgm:t>
        <a:bodyPr/>
        <a:lstStyle/>
        <a:p>
          <a:endParaRPr lang="lv-LV"/>
        </a:p>
      </dgm:t>
    </dgm:pt>
    <dgm:pt modelId="{B548B536-4A25-4909-907D-51EC33E728D0}">
      <dgm:prSet/>
      <dgm:spPr/>
      <dgm:t>
        <a:bodyPr/>
        <a:lstStyle/>
        <a:p>
          <a:r>
            <a:rPr lang="lv-LV"/>
            <a:t>C stadija</a:t>
          </a:r>
        </a:p>
        <a:p>
          <a:r>
            <a:rPr lang="lv-LV"/>
            <a:t>Portāla invāzija</a:t>
          </a:r>
        </a:p>
        <a:p>
          <a:r>
            <a:rPr lang="lv-LV"/>
            <a:t>N1,M1</a:t>
          </a:r>
        </a:p>
      </dgm:t>
    </dgm:pt>
    <dgm:pt modelId="{EC4A2A06-06F3-4AEA-9CC0-B7EDD7691282}" type="parTrans" cxnId="{351B397D-E2F7-4D7A-AA2C-E0258D2F9EA7}">
      <dgm:prSet/>
      <dgm:spPr/>
      <dgm:t>
        <a:bodyPr/>
        <a:lstStyle/>
        <a:p>
          <a:endParaRPr lang="lv-LV"/>
        </a:p>
      </dgm:t>
    </dgm:pt>
    <dgm:pt modelId="{1B023D40-DB12-47AB-AA68-3F520F7121C1}" type="sibTrans" cxnId="{351B397D-E2F7-4D7A-AA2C-E0258D2F9EA7}">
      <dgm:prSet/>
      <dgm:spPr/>
      <dgm:t>
        <a:bodyPr/>
        <a:lstStyle/>
        <a:p>
          <a:endParaRPr lang="lv-LV"/>
        </a:p>
      </dgm:t>
    </dgm:pt>
    <dgm:pt modelId="{AE942DAC-A96F-4165-B0E8-3975D32DC97F}">
      <dgm:prSet/>
      <dgm:spPr/>
      <dgm:t>
        <a:bodyPr/>
        <a:lstStyle/>
        <a:p>
          <a:r>
            <a:rPr lang="lv-LV"/>
            <a:t>Beigu stadija</a:t>
          </a:r>
        </a:p>
        <a:p>
          <a:r>
            <a:rPr lang="lv-LV"/>
            <a:t>Child -Pugh C</a:t>
          </a:r>
        </a:p>
      </dgm:t>
    </dgm:pt>
    <dgm:pt modelId="{E6C69D8C-5B61-4AB4-889C-D71232F23608}" type="parTrans" cxnId="{71373629-52BD-4AE3-89CA-915D2DB7F329}">
      <dgm:prSet/>
      <dgm:spPr/>
      <dgm:t>
        <a:bodyPr/>
        <a:lstStyle/>
        <a:p>
          <a:endParaRPr lang="lv-LV"/>
        </a:p>
      </dgm:t>
    </dgm:pt>
    <dgm:pt modelId="{EA546703-A15D-4B83-8C17-B8D53664B8B8}" type="sibTrans" cxnId="{71373629-52BD-4AE3-89CA-915D2DB7F329}">
      <dgm:prSet/>
      <dgm:spPr/>
      <dgm:t>
        <a:bodyPr/>
        <a:lstStyle/>
        <a:p>
          <a:endParaRPr lang="lv-LV"/>
        </a:p>
      </dgm:t>
    </dgm:pt>
    <dgm:pt modelId="{BB9E036F-7F7C-4E93-BA92-4DE0ED516C49}">
      <dgm:prSet/>
      <dgm:spPr>
        <a:solidFill>
          <a:srgbClr val="00B050"/>
        </a:solidFill>
      </dgm:spPr>
      <dgm:t>
        <a:bodyPr/>
        <a:lstStyle/>
        <a:p>
          <a:r>
            <a:rPr lang="lv-LV" dirty="0" err="1" smtClean="0"/>
            <a:t>Embolizācija</a:t>
          </a:r>
          <a:endParaRPr lang="lv-LV" dirty="0"/>
        </a:p>
      </dgm:t>
    </dgm:pt>
    <dgm:pt modelId="{42B8B6B4-F10B-4865-BDBC-BA6AA0867DB2}" type="parTrans" cxnId="{FFDDF8EB-162F-446D-B046-4EE47DAD22CF}">
      <dgm:prSet/>
      <dgm:spPr/>
      <dgm:t>
        <a:bodyPr/>
        <a:lstStyle/>
        <a:p>
          <a:endParaRPr lang="lv-LV"/>
        </a:p>
      </dgm:t>
    </dgm:pt>
    <dgm:pt modelId="{2211BCF1-6FA0-4109-837F-D5580EDD477F}" type="sibTrans" cxnId="{FFDDF8EB-162F-446D-B046-4EE47DAD22CF}">
      <dgm:prSet/>
      <dgm:spPr/>
      <dgm:t>
        <a:bodyPr/>
        <a:lstStyle/>
        <a:p>
          <a:endParaRPr lang="lv-LV"/>
        </a:p>
      </dgm:t>
    </dgm:pt>
    <dgm:pt modelId="{A784C2FA-B7F5-43CB-88A7-94A1FC8C50EF}">
      <dgm:prSet/>
      <dgm:spPr>
        <a:solidFill>
          <a:schemeClr val="accent2"/>
        </a:solidFill>
      </dgm:spPr>
      <dgm:t>
        <a:bodyPr/>
        <a:lstStyle/>
        <a:p>
          <a:r>
            <a:rPr lang="lv-LV"/>
            <a:t>Rezekcija</a:t>
          </a:r>
        </a:p>
      </dgm:t>
    </dgm:pt>
    <dgm:pt modelId="{8A98B830-612D-4298-AB79-0B936DB94119}" type="parTrans" cxnId="{32A71083-4D6A-479C-B519-52CC542205B2}">
      <dgm:prSet/>
      <dgm:spPr/>
      <dgm:t>
        <a:bodyPr/>
        <a:lstStyle/>
        <a:p>
          <a:endParaRPr lang="lv-LV"/>
        </a:p>
      </dgm:t>
    </dgm:pt>
    <dgm:pt modelId="{E076EC4A-8024-4A06-BD50-A8F523E09E80}" type="sibTrans" cxnId="{32A71083-4D6A-479C-B519-52CC542205B2}">
      <dgm:prSet/>
      <dgm:spPr/>
      <dgm:t>
        <a:bodyPr/>
        <a:lstStyle/>
        <a:p>
          <a:endParaRPr lang="lv-LV"/>
        </a:p>
      </dgm:t>
    </dgm:pt>
    <dgm:pt modelId="{7E8FDD0D-8FF6-4895-A1D5-7404974882C4}">
      <dgm:prSet/>
      <dgm:spPr>
        <a:solidFill>
          <a:schemeClr val="accent2"/>
        </a:solidFill>
      </dgm:spPr>
      <dgm:t>
        <a:bodyPr/>
        <a:lstStyle/>
        <a:p>
          <a:r>
            <a:rPr lang="lv-LV"/>
            <a:t>Rezekcija</a:t>
          </a:r>
        </a:p>
        <a:p>
          <a:r>
            <a:rPr lang="lv-LV"/>
            <a:t>RFA</a:t>
          </a:r>
        </a:p>
      </dgm:t>
    </dgm:pt>
    <dgm:pt modelId="{907AF699-0488-4A14-9177-12EF776DBC79}" type="parTrans" cxnId="{2AFF3D76-25F9-4A7F-8714-F297D72DCDC3}">
      <dgm:prSet/>
      <dgm:spPr/>
      <dgm:t>
        <a:bodyPr/>
        <a:lstStyle/>
        <a:p>
          <a:endParaRPr lang="lv-LV"/>
        </a:p>
      </dgm:t>
    </dgm:pt>
    <dgm:pt modelId="{C955381B-7140-4C62-878D-35913A9AB13B}" type="sibTrans" cxnId="{2AFF3D76-25F9-4A7F-8714-F297D72DCDC3}">
      <dgm:prSet/>
      <dgm:spPr/>
      <dgm:t>
        <a:bodyPr/>
        <a:lstStyle/>
        <a:p>
          <a:endParaRPr lang="lv-LV"/>
        </a:p>
      </dgm:t>
    </dgm:pt>
    <dgm:pt modelId="{2C35DC5E-7715-490E-BB35-B4C359A8A3A3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lv-LV"/>
            <a:t>Sorafenib</a:t>
          </a:r>
        </a:p>
      </dgm:t>
    </dgm:pt>
    <dgm:pt modelId="{FB2CD1BA-10F3-4444-9F6F-596CAF435509}" type="parTrans" cxnId="{9E607416-F083-408C-A653-8F620F4E56F4}">
      <dgm:prSet/>
      <dgm:spPr/>
      <dgm:t>
        <a:bodyPr/>
        <a:lstStyle/>
        <a:p>
          <a:endParaRPr lang="lv-LV"/>
        </a:p>
      </dgm:t>
    </dgm:pt>
    <dgm:pt modelId="{52DD399C-EC52-4C05-9E5A-2C11C063D23B}" type="sibTrans" cxnId="{9E607416-F083-408C-A653-8F620F4E56F4}">
      <dgm:prSet/>
      <dgm:spPr/>
      <dgm:t>
        <a:bodyPr/>
        <a:lstStyle/>
        <a:p>
          <a:endParaRPr lang="lv-LV"/>
        </a:p>
      </dgm:t>
    </dgm:pt>
    <dgm:pt modelId="{B54AC03F-9041-49DB-9567-EBCA82E6926B}">
      <dgm:prSet/>
      <dgm:spPr/>
      <dgm:t>
        <a:bodyPr/>
        <a:lstStyle/>
        <a:p>
          <a:r>
            <a:rPr lang="lv-LV"/>
            <a:t>Simptomātiska terapija</a:t>
          </a:r>
        </a:p>
      </dgm:t>
    </dgm:pt>
    <dgm:pt modelId="{1C1BEC6C-692D-42DB-9E16-B7891F4E4EDC}" type="parTrans" cxnId="{2793C1F1-B70B-4BD9-9146-667A66BC6A25}">
      <dgm:prSet/>
      <dgm:spPr/>
      <dgm:t>
        <a:bodyPr/>
        <a:lstStyle/>
        <a:p>
          <a:endParaRPr lang="lv-LV"/>
        </a:p>
      </dgm:t>
    </dgm:pt>
    <dgm:pt modelId="{B5E86181-790A-4C24-BA30-BE78AB9A585E}" type="sibTrans" cxnId="{2793C1F1-B70B-4BD9-9146-667A66BC6A25}">
      <dgm:prSet/>
      <dgm:spPr/>
      <dgm:t>
        <a:bodyPr/>
        <a:lstStyle/>
        <a:p>
          <a:endParaRPr lang="lv-LV"/>
        </a:p>
      </dgm:t>
    </dgm:pt>
    <dgm:pt modelId="{8EAC1364-C282-4782-ADB5-FED22C7E92C2}" type="pres">
      <dgm:prSet presAssocID="{0464132C-FC0A-4AF2-B8EA-E7DAC1D1F6C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6CC7C11B-611F-4A68-8F43-6734784797AF}" type="pres">
      <dgm:prSet presAssocID="{0464132C-FC0A-4AF2-B8EA-E7DAC1D1F6CA}" presName="hierFlow" presStyleCnt="0"/>
      <dgm:spPr/>
      <dgm:t>
        <a:bodyPr/>
        <a:lstStyle/>
        <a:p>
          <a:endParaRPr lang="lv-LV"/>
        </a:p>
      </dgm:t>
    </dgm:pt>
    <dgm:pt modelId="{70764AFC-8458-4B86-A244-32EB82A915E2}" type="pres">
      <dgm:prSet presAssocID="{0464132C-FC0A-4AF2-B8EA-E7DAC1D1F6CA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lv-LV"/>
        </a:p>
      </dgm:t>
    </dgm:pt>
    <dgm:pt modelId="{F506F27D-0AF9-4212-AB64-03C2AB5CF1B2}" type="pres">
      <dgm:prSet presAssocID="{8A265179-CFAD-459F-9E90-44D4A21B2350}" presName="Name14" presStyleCnt="0"/>
      <dgm:spPr/>
      <dgm:t>
        <a:bodyPr/>
        <a:lstStyle/>
        <a:p>
          <a:endParaRPr lang="lv-LV"/>
        </a:p>
      </dgm:t>
    </dgm:pt>
    <dgm:pt modelId="{3CA08811-0D63-417D-9698-47D5D226F8E3}" type="pres">
      <dgm:prSet presAssocID="{8A265179-CFAD-459F-9E90-44D4A21B2350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5FA88BB0-0483-495E-97CF-868C491DAD70}" type="pres">
      <dgm:prSet presAssocID="{8A265179-CFAD-459F-9E90-44D4A21B2350}" presName="hierChild2" presStyleCnt="0"/>
      <dgm:spPr/>
      <dgm:t>
        <a:bodyPr/>
        <a:lstStyle/>
        <a:p>
          <a:endParaRPr lang="lv-LV"/>
        </a:p>
      </dgm:t>
    </dgm:pt>
    <dgm:pt modelId="{D0623310-0A1F-407F-859A-BED30A9FAD17}" type="pres">
      <dgm:prSet presAssocID="{A3E38149-57FC-4FC7-B5E2-49EB05FDDEB8}" presName="Name19" presStyleLbl="parChTrans1D2" presStyleIdx="0" presStyleCnt="5"/>
      <dgm:spPr/>
      <dgm:t>
        <a:bodyPr/>
        <a:lstStyle/>
        <a:p>
          <a:endParaRPr lang="lv-LV"/>
        </a:p>
      </dgm:t>
    </dgm:pt>
    <dgm:pt modelId="{4795E7DD-DC90-4E99-B03C-A9C4A25FA02D}" type="pres">
      <dgm:prSet presAssocID="{A1BADC8F-6F50-4236-BC5F-DEEE751BC514}" presName="Name21" presStyleCnt="0"/>
      <dgm:spPr/>
      <dgm:t>
        <a:bodyPr/>
        <a:lstStyle/>
        <a:p>
          <a:endParaRPr lang="lv-LV"/>
        </a:p>
      </dgm:t>
    </dgm:pt>
    <dgm:pt modelId="{E8854CD1-5833-4303-9699-24640C7438B1}" type="pres">
      <dgm:prSet presAssocID="{A1BADC8F-6F50-4236-BC5F-DEEE751BC514}" presName="level2Shape" presStyleLbl="asst1" presStyleIdx="0" presStyleCnt="1"/>
      <dgm:spPr/>
      <dgm:t>
        <a:bodyPr/>
        <a:lstStyle/>
        <a:p>
          <a:endParaRPr lang="lv-LV"/>
        </a:p>
      </dgm:t>
    </dgm:pt>
    <dgm:pt modelId="{3B9225DB-32E4-4916-97D5-30C8C2EDDC48}" type="pres">
      <dgm:prSet presAssocID="{A1BADC8F-6F50-4236-BC5F-DEEE751BC514}" presName="hierChild3" presStyleCnt="0"/>
      <dgm:spPr/>
      <dgm:t>
        <a:bodyPr/>
        <a:lstStyle/>
        <a:p>
          <a:endParaRPr lang="lv-LV"/>
        </a:p>
      </dgm:t>
    </dgm:pt>
    <dgm:pt modelId="{8EDEDE7A-F9F5-4181-9E6D-8CB3D0AE20DA}" type="pres">
      <dgm:prSet presAssocID="{8A98B830-612D-4298-AB79-0B936DB94119}" presName="Name19" presStyleLbl="parChTrans1D3" presStyleIdx="0" presStyleCnt="5"/>
      <dgm:spPr/>
      <dgm:t>
        <a:bodyPr/>
        <a:lstStyle/>
        <a:p>
          <a:endParaRPr lang="lv-LV"/>
        </a:p>
      </dgm:t>
    </dgm:pt>
    <dgm:pt modelId="{8E2600E0-9CA2-4AB9-856E-E42CED323ED5}" type="pres">
      <dgm:prSet presAssocID="{A784C2FA-B7F5-43CB-88A7-94A1FC8C50EF}" presName="Name21" presStyleCnt="0"/>
      <dgm:spPr/>
      <dgm:t>
        <a:bodyPr/>
        <a:lstStyle/>
        <a:p>
          <a:endParaRPr lang="lv-LV"/>
        </a:p>
      </dgm:t>
    </dgm:pt>
    <dgm:pt modelId="{D29F72D1-E428-4C22-9E3E-364A55DB25B2}" type="pres">
      <dgm:prSet presAssocID="{A784C2FA-B7F5-43CB-88A7-94A1FC8C50EF}" presName="level2Shape" presStyleLbl="node3" presStyleIdx="0" presStyleCnt="5"/>
      <dgm:spPr/>
      <dgm:t>
        <a:bodyPr/>
        <a:lstStyle/>
        <a:p>
          <a:endParaRPr lang="lv-LV"/>
        </a:p>
      </dgm:t>
    </dgm:pt>
    <dgm:pt modelId="{D3A84DC3-0FAA-4AD0-BBC5-E75165E9FFBF}" type="pres">
      <dgm:prSet presAssocID="{A784C2FA-B7F5-43CB-88A7-94A1FC8C50EF}" presName="hierChild3" presStyleCnt="0"/>
      <dgm:spPr/>
      <dgm:t>
        <a:bodyPr/>
        <a:lstStyle/>
        <a:p>
          <a:endParaRPr lang="lv-LV"/>
        </a:p>
      </dgm:t>
    </dgm:pt>
    <dgm:pt modelId="{AB772629-BDC1-4BAD-9253-1909047BBC38}" type="pres">
      <dgm:prSet presAssocID="{B2E8D76B-0042-401E-83DC-6E1FE21DAEE4}" presName="Name19" presStyleLbl="parChTrans1D2" presStyleIdx="1" presStyleCnt="5"/>
      <dgm:spPr/>
      <dgm:t>
        <a:bodyPr/>
        <a:lstStyle/>
        <a:p>
          <a:endParaRPr lang="lv-LV"/>
        </a:p>
      </dgm:t>
    </dgm:pt>
    <dgm:pt modelId="{57D89C11-6BB4-4C6F-ABE8-8155AA981901}" type="pres">
      <dgm:prSet presAssocID="{819028DA-EBF3-44CA-ACBA-33D9AFDA2E25}" presName="Name21" presStyleCnt="0"/>
      <dgm:spPr/>
      <dgm:t>
        <a:bodyPr/>
        <a:lstStyle/>
        <a:p>
          <a:endParaRPr lang="lv-LV"/>
        </a:p>
      </dgm:t>
    </dgm:pt>
    <dgm:pt modelId="{4CF9AB2C-9C67-4031-9BFF-FB97FFF6461C}" type="pres">
      <dgm:prSet presAssocID="{819028DA-EBF3-44CA-ACBA-33D9AFDA2E25}" presName="level2Shape" presStyleLbl="node2" presStyleIdx="0" presStyleCnt="4"/>
      <dgm:spPr/>
      <dgm:t>
        <a:bodyPr/>
        <a:lstStyle/>
        <a:p>
          <a:endParaRPr lang="lv-LV"/>
        </a:p>
      </dgm:t>
    </dgm:pt>
    <dgm:pt modelId="{8550D43A-03DF-49C6-A21C-7FB07607BD3C}" type="pres">
      <dgm:prSet presAssocID="{819028DA-EBF3-44CA-ACBA-33D9AFDA2E25}" presName="hierChild3" presStyleCnt="0"/>
      <dgm:spPr/>
      <dgm:t>
        <a:bodyPr/>
        <a:lstStyle/>
        <a:p>
          <a:endParaRPr lang="lv-LV"/>
        </a:p>
      </dgm:t>
    </dgm:pt>
    <dgm:pt modelId="{2AC63459-CDED-4AD7-8ED4-39586588EDF1}" type="pres">
      <dgm:prSet presAssocID="{907AF699-0488-4A14-9177-12EF776DBC79}" presName="Name19" presStyleLbl="parChTrans1D3" presStyleIdx="1" presStyleCnt="5"/>
      <dgm:spPr/>
      <dgm:t>
        <a:bodyPr/>
        <a:lstStyle/>
        <a:p>
          <a:endParaRPr lang="lv-LV"/>
        </a:p>
      </dgm:t>
    </dgm:pt>
    <dgm:pt modelId="{9909B762-0187-4F86-8E6F-41762D2AA944}" type="pres">
      <dgm:prSet presAssocID="{7E8FDD0D-8FF6-4895-A1D5-7404974882C4}" presName="Name21" presStyleCnt="0"/>
      <dgm:spPr/>
      <dgm:t>
        <a:bodyPr/>
        <a:lstStyle/>
        <a:p>
          <a:endParaRPr lang="lv-LV"/>
        </a:p>
      </dgm:t>
    </dgm:pt>
    <dgm:pt modelId="{12944AE2-3E65-47A8-86ED-694812B38115}" type="pres">
      <dgm:prSet presAssocID="{7E8FDD0D-8FF6-4895-A1D5-7404974882C4}" presName="level2Shape" presStyleLbl="node3" presStyleIdx="1" presStyleCnt="5"/>
      <dgm:spPr/>
      <dgm:t>
        <a:bodyPr/>
        <a:lstStyle/>
        <a:p>
          <a:endParaRPr lang="lv-LV"/>
        </a:p>
      </dgm:t>
    </dgm:pt>
    <dgm:pt modelId="{E2F39376-FDF8-4C23-AB12-3DA8BAB447E0}" type="pres">
      <dgm:prSet presAssocID="{7E8FDD0D-8FF6-4895-A1D5-7404974882C4}" presName="hierChild3" presStyleCnt="0"/>
      <dgm:spPr/>
      <dgm:t>
        <a:bodyPr/>
        <a:lstStyle/>
        <a:p>
          <a:endParaRPr lang="lv-LV"/>
        </a:p>
      </dgm:t>
    </dgm:pt>
    <dgm:pt modelId="{4013D883-71B6-46E4-8358-FB9CC2280E9F}" type="pres">
      <dgm:prSet presAssocID="{5D9F6B94-AE63-404C-8107-13E4C6DA355D}" presName="Name19" presStyleLbl="parChTrans1D2" presStyleIdx="2" presStyleCnt="5"/>
      <dgm:spPr/>
      <dgm:t>
        <a:bodyPr/>
        <a:lstStyle/>
        <a:p>
          <a:endParaRPr lang="lv-LV"/>
        </a:p>
      </dgm:t>
    </dgm:pt>
    <dgm:pt modelId="{D14D16E4-B32E-4434-9A25-DC17A1B24F0A}" type="pres">
      <dgm:prSet presAssocID="{59485B55-D46A-4364-BA48-8E67E24164AE}" presName="Name21" presStyleCnt="0"/>
      <dgm:spPr/>
      <dgm:t>
        <a:bodyPr/>
        <a:lstStyle/>
        <a:p>
          <a:endParaRPr lang="lv-LV"/>
        </a:p>
      </dgm:t>
    </dgm:pt>
    <dgm:pt modelId="{2E6AC152-04C4-4E20-ACBC-51BB610EDCA2}" type="pres">
      <dgm:prSet presAssocID="{59485B55-D46A-4364-BA48-8E67E24164AE}" presName="level2Shape" presStyleLbl="node2" presStyleIdx="1" presStyleCnt="4"/>
      <dgm:spPr/>
      <dgm:t>
        <a:bodyPr/>
        <a:lstStyle/>
        <a:p>
          <a:endParaRPr lang="lv-LV"/>
        </a:p>
      </dgm:t>
    </dgm:pt>
    <dgm:pt modelId="{8816FE3A-6019-48C7-9B6E-BDB4939AB12C}" type="pres">
      <dgm:prSet presAssocID="{59485B55-D46A-4364-BA48-8E67E24164AE}" presName="hierChild3" presStyleCnt="0"/>
      <dgm:spPr/>
      <dgm:t>
        <a:bodyPr/>
        <a:lstStyle/>
        <a:p>
          <a:endParaRPr lang="lv-LV"/>
        </a:p>
      </dgm:t>
    </dgm:pt>
    <dgm:pt modelId="{47C591E9-CD81-4908-9AEA-1DB27E2CCD45}" type="pres">
      <dgm:prSet presAssocID="{42B8B6B4-F10B-4865-BDBC-BA6AA0867DB2}" presName="Name19" presStyleLbl="parChTrans1D3" presStyleIdx="2" presStyleCnt="5"/>
      <dgm:spPr/>
      <dgm:t>
        <a:bodyPr/>
        <a:lstStyle/>
        <a:p>
          <a:endParaRPr lang="lv-LV"/>
        </a:p>
      </dgm:t>
    </dgm:pt>
    <dgm:pt modelId="{7F89CFDE-CD4C-4BD0-AE45-38ED02FA06D1}" type="pres">
      <dgm:prSet presAssocID="{BB9E036F-7F7C-4E93-BA92-4DE0ED516C49}" presName="Name21" presStyleCnt="0"/>
      <dgm:spPr/>
      <dgm:t>
        <a:bodyPr/>
        <a:lstStyle/>
        <a:p>
          <a:endParaRPr lang="lv-LV"/>
        </a:p>
      </dgm:t>
    </dgm:pt>
    <dgm:pt modelId="{1377DDB4-0D23-41B0-BCED-671E0A9D0CBF}" type="pres">
      <dgm:prSet presAssocID="{BB9E036F-7F7C-4E93-BA92-4DE0ED516C49}" presName="level2Shape" presStyleLbl="node3" presStyleIdx="2" presStyleCnt="5"/>
      <dgm:spPr/>
      <dgm:t>
        <a:bodyPr/>
        <a:lstStyle/>
        <a:p>
          <a:endParaRPr lang="lv-LV"/>
        </a:p>
      </dgm:t>
    </dgm:pt>
    <dgm:pt modelId="{F01FE570-9BE1-4100-BDB4-0FE7766FF6BF}" type="pres">
      <dgm:prSet presAssocID="{BB9E036F-7F7C-4E93-BA92-4DE0ED516C49}" presName="hierChild3" presStyleCnt="0"/>
      <dgm:spPr/>
      <dgm:t>
        <a:bodyPr/>
        <a:lstStyle/>
        <a:p>
          <a:endParaRPr lang="lv-LV"/>
        </a:p>
      </dgm:t>
    </dgm:pt>
    <dgm:pt modelId="{B54E830D-676F-467D-8CC6-B1053C1FCDE1}" type="pres">
      <dgm:prSet presAssocID="{EC4A2A06-06F3-4AEA-9CC0-B7EDD7691282}" presName="Name19" presStyleLbl="parChTrans1D2" presStyleIdx="3" presStyleCnt="5"/>
      <dgm:spPr/>
      <dgm:t>
        <a:bodyPr/>
        <a:lstStyle/>
        <a:p>
          <a:endParaRPr lang="lv-LV"/>
        </a:p>
      </dgm:t>
    </dgm:pt>
    <dgm:pt modelId="{3C07369C-D5F9-43F5-9CCA-257AFC344C80}" type="pres">
      <dgm:prSet presAssocID="{B548B536-4A25-4909-907D-51EC33E728D0}" presName="Name21" presStyleCnt="0"/>
      <dgm:spPr/>
      <dgm:t>
        <a:bodyPr/>
        <a:lstStyle/>
        <a:p>
          <a:endParaRPr lang="lv-LV"/>
        </a:p>
      </dgm:t>
    </dgm:pt>
    <dgm:pt modelId="{6DB34991-A37D-4E93-8574-C1645D5B98BB}" type="pres">
      <dgm:prSet presAssocID="{B548B536-4A25-4909-907D-51EC33E728D0}" presName="level2Shape" presStyleLbl="node2" presStyleIdx="2" presStyleCnt="4"/>
      <dgm:spPr/>
      <dgm:t>
        <a:bodyPr/>
        <a:lstStyle/>
        <a:p>
          <a:endParaRPr lang="lv-LV"/>
        </a:p>
      </dgm:t>
    </dgm:pt>
    <dgm:pt modelId="{A1A77B1C-0634-430C-ADAD-7AA1007A9EE3}" type="pres">
      <dgm:prSet presAssocID="{B548B536-4A25-4909-907D-51EC33E728D0}" presName="hierChild3" presStyleCnt="0"/>
      <dgm:spPr/>
      <dgm:t>
        <a:bodyPr/>
        <a:lstStyle/>
        <a:p>
          <a:endParaRPr lang="lv-LV"/>
        </a:p>
      </dgm:t>
    </dgm:pt>
    <dgm:pt modelId="{C719F68D-9B5F-43D3-B7E7-8A0AA63F1565}" type="pres">
      <dgm:prSet presAssocID="{FB2CD1BA-10F3-4444-9F6F-596CAF435509}" presName="Name19" presStyleLbl="parChTrans1D3" presStyleIdx="3" presStyleCnt="5"/>
      <dgm:spPr/>
      <dgm:t>
        <a:bodyPr/>
        <a:lstStyle/>
        <a:p>
          <a:endParaRPr lang="lv-LV"/>
        </a:p>
      </dgm:t>
    </dgm:pt>
    <dgm:pt modelId="{915EC04F-9DD6-4139-92B1-E5ACC16A5AFE}" type="pres">
      <dgm:prSet presAssocID="{2C35DC5E-7715-490E-BB35-B4C359A8A3A3}" presName="Name21" presStyleCnt="0"/>
      <dgm:spPr/>
      <dgm:t>
        <a:bodyPr/>
        <a:lstStyle/>
        <a:p>
          <a:endParaRPr lang="lv-LV"/>
        </a:p>
      </dgm:t>
    </dgm:pt>
    <dgm:pt modelId="{E5BE9E45-4D76-4F7E-A54C-F3C8B10169DC}" type="pres">
      <dgm:prSet presAssocID="{2C35DC5E-7715-490E-BB35-B4C359A8A3A3}" presName="level2Shape" presStyleLbl="node3" presStyleIdx="3" presStyleCnt="5"/>
      <dgm:spPr/>
      <dgm:t>
        <a:bodyPr/>
        <a:lstStyle/>
        <a:p>
          <a:endParaRPr lang="lv-LV"/>
        </a:p>
      </dgm:t>
    </dgm:pt>
    <dgm:pt modelId="{1F754E4C-C9A4-42BC-9FE3-35E89C979C21}" type="pres">
      <dgm:prSet presAssocID="{2C35DC5E-7715-490E-BB35-B4C359A8A3A3}" presName="hierChild3" presStyleCnt="0"/>
      <dgm:spPr/>
      <dgm:t>
        <a:bodyPr/>
        <a:lstStyle/>
        <a:p>
          <a:endParaRPr lang="lv-LV"/>
        </a:p>
      </dgm:t>
    </dgm:pt>
    <dgm:pt modelId="{3CA7AA14-324C-4D19-9152-7CFF7C0C6861}" type="pres">
      <dgm:prSet presAssocID="{E6C69D8C-5B61-4AB4-889C-D71232F23608}" presName="Name19" presStyleLbl="parChTrans1D2" presStyleIdx="4" presStyleCnt="5"/>
      <dgm:spPr/>
      <dgm:t>
        <a:bodyPr/>
        <a:lstStyle/>
        <a:p>
          <a:endParaRPr lang="lv-LV"/>
        </a:p>
      </dgm:t>
    </dgm:pt>
    <dgm:pt modelId="{686CB109-FD73-4240-9056-B6B489CCBDEC}" type="pres">
      <dgm:prSet presAssocID="{AE942DAC-A96F-4165-B0E8-3975D32DC97F}" presName="Name21" presStyleCnt="0"/>
      <dgm:spPr/>
      <dgm:t>
        <a:bodyPr/>
        <a:lstStyle/>
        <a:p>
          <a:endParaRPr lang="lv-LV"/>
        </a:p>
      </dgm:t>
    </dgm:pt>
    <dgm:pt modelId="{D2906305-854D-469E-BD1C-E8D644391BAB}" type="pres">
      <dgm:prSet presAssocID="{AE942DAC-A96F-4165-B0E8-3975D32DC97F}" presName="level2Shape" presStyleLbl="node2" presStyleIdx="3" presStyleCnt="4"/>
      <dgm:spPr/>
      <dgm:t>
        <a:bodyPr/>
        <a:lstStyle/>
        <a:p>
          <a:endParaRPr lang="lv-LV"/>
        </a:p>
      </dgm:t>
    </dgm:pt>
    <dgm:pt modelId="{1F7F019D-D419-4AC2-B3C4-77C7C50A1093}" type="pres">
      <dgm:prSet presAssocID="{AE942DAC-A96F-4165-B0E8-3975D32DC97F}" presName="hierChild3" presStyleCnt="0"/>
      <dgm:spPr/>
      <dgm:t>
        <a:bodyPr/>
        <a:lstStyle/>
        <a:p>
          <a:endParaRPr lang="lv-LV"/>
        </a:p>
      </dgm:t>
    </dgm:pt>
    <dgm:pt modelId="{79EBE20F-7B7B-46C9-9C45-2834E79EF7DF}" type="pres">
      <dgm:prSet presAssocID="{1C1BEC6C-692D-42DB-9E16-B7891F4E4EDC}" presName="Name19" presStyleLbl="parChTrans1D3" presStyleIdx="4" presStyleCnt="5"/>
      <dgm:spPr/>
      <dgm:t>
        <a:bodyPr/>
        <a:lstStyle/>
        <a:p>
          <a:endParaRPr lang="lv-LV"/>
        </a:p>
      </dgm:t>
    </dgm:pt>
    <dgm:pt modelId="{6B38EF84-2D41-46A2-B3B3-6457A15D0A0D}" type="pres">
      <dgm:prSet presAssocID="{B54AC03F-9041-49DB-9567-EBCA82E6926B}" presName="Name21" presStyleCnt="0"/>
      <dgm:spPr/>
      <dgm:t>
        <a:bodyPr/>
        <a:lstStyle/>
        <a:p>
          <a:endParaRPr lang="lv-LV"/>
        </a:p>
      </dgm:t>
    </dgm:pt>
    <dgm:pt modelId="{885F9D7D-C563-4A28-BF93-4925C1BA4EA0}" type="pres">
      <dgm:prSet presAssocID="{B54AC03F-9041-49DB-9567-EBCA82E6926B}" presName="level2Shape" presStyleLbl="node3" presStyleIdx="4" presStyleCnt="5"/>
      <dgm:spPr/>
      <dgm:t>
        <a:bodyPr/>
        <a:lstStyle/>
        <a:p>
          <a:endParaRPr lang="lv-LV"/>
        </a:p>
      </dgm:t>
    </dgm:pt>
    <dgm:pt modelId="{F74BC791-D87F-46BD-9F3F-23C15F38A97C}" type="pres">
      <dgm:prSet presAssocID="{B54AC03F-9041-49DB-9567-EBCA82E6926B}" presName="hierChild3" presStyleCnt="0"/>
      <dgm:spPr/>
      <dgm:t>
        <a:bodyPr/>
        <a:lstStyle/>
        <a:p>
          <a:endParaRPr lang="lv-LV"/>
        </a:p>
      </dgm:t>
    </dgm:pt>
    <dgm:pt modelId="{9D53CED4-5BE8-44C2-8CA4-4BE4B49B167D}" type="pres">
      <dgm:prSet presAssocID="{0464132C-FC0A-4AF2-B8EA-E7DAC1D1F6CA}" presName="bgShapesFlow" presStyleCnt="0"/>
      <dgm:spPr/>
      <dgm:t>
        <a:bodyPr/>
        <a:lstStyle/>
        <a:p>
          <a:endParaRPr lang="lv-LV"/>
        </a:p>
      </dgm:t>
    </dgm:pt>
  </dgm:ptLst>
  <dgm:cxnLst>
    <dgm:cxn modelId="{5D166D90-5599-884A-9962-03BEE75F3AE4}" type="presOf" srcId="{B2E8D76B-0042-401E-83DC-6E1FE21DAEE4}" destId="{AB772629-BDC1-4BAD-9253-1909047BBC38}" srcOrd="0" destOrd="0" presId="urn:microsoft.com/office/officeart/2005/8/layout/hierarchy6"/>
    <dgm:cxn modelId="{8CC7D16A-AC67-2141-B369-6C54A2791063}" type="presOf" srcId="{E6C69D8C-5B61-4AB4-889C-D71232F23608}" destId="{3CA7AA14-324C-4D19-9152-7CFF7C0C6861}" srcOrd="0" destOrd="0" presId="urn:microsoft.com/office/officeart/2005/8/layout/hierarchy6"/>
    <dgm:cxn modelId="{3D1BC476-6F01-48A4-B02D-C623CA5125F6}" srcId="{0464132C-FC0A-4AF2-B8EA-E7DAC1D1F6CA}" destId="{8A265179-CFAD-459F-9E90-44D4A21B2350}" srcOrd="0" destOrd="0" parTransId="{0A82A93E-856F-4D16-B123-1F76652EE904}" sibTransId="{AC968883-9A2A-4942-9044-6016B53D5851}"/>
    <dgm:cxn modelId="{57599557-1C73-44D0-8EE4-FD575D9FCBF4}" srcId="{8A265179-CFAD-459F-9E90-44D4A21B2350}" destId="{A1BADC8F-6F50-4236-BC5F-DEEE751BC514}" srcOrd="0" destOrd="0" parTransId="{A3E38149-57FC-4FC7-B5E2-49EB05FDDEB8}" sibTransId="{3E69D681-565E-4499-B6BB-B838816B35F3}"/>
    <dgm:cxn modelId="{5FEE038C-9A9F-3946-9505-42D6597D7C9D}" type="presOf" srcId="{2C35DC5E-7715-490E-BB35-B4C359A8A3A3}" destId="{E5BE9E45-4D76-4F7E-A54C-F3C8B10169DC}" srcOrd="0" destOrd="0" presId="urn:microsoft.com/office/officeart/2005/8/layout/hierarchy6"/>
    <dgm:cxn modelId="{351B397D-E2F7-4D7A-AA2C-E0258D2F9EA7}" srcId="{8A265179-CFAD-459F-9E90-44D4A21B2350}" destId="{B548B536-4A25-4909-907D-51EC33E728D0}" srcOrd="3" destOrd="0" parTransId="{EC4A2A06-06F3-4AEA-9CC0-B7EDD7691282}" sibTransId="{1B023D40-DB12-47AB-AA68-3F520F7121C1}"/>
    <dgm:cxn modelId="{2793C1F1-B70B-4BD9-9146-667A66BC6A25}" srcId="{AE942DAC-A96F-4165-B0E8-3975D32DC97F}" destId="{B54AC03F-9041-49DB-9567-EBCA82E6926B}" srcOrd="0" destOrd="0" parTransId="{1C1BEC6C-692D-42DB-9E16-B7891F4E4EDC}" sibTransId="{B5E86181-790A-4C24-BA30-BE78AB9A585E}"/>
    <dgm:cxn modelId="{A3746F20-97B3-1540-B99F-93553E3D2497}" type="presOf" srcId="{1C1BEC6C-692D-42DB-9E16-B7891F4E4EDC}" destId="{79EBE20F-7B7B-46C9-9C45-2834E79EF7DF}" srcOrd="0" destOrd="0" presId="urn:microsoft.com/office/officeart/2005/8/layout/hierarchy6"/>
    <dgm:cxn modelId="{FFDDF8EB-162F-446D-B046-4EE47DAD22CF}" srcId="{59485B55-D46A-4364-BA48-8E67E24164AE}" destId="{BB9E036F-7F7C-4E93-BA92-4DE0ED516C49}" srcOrd="0" destOrd="0" parTransId="{42B8B6B4-F10B-4865-BDBC-BA6AA0867DB2}" sibTransId="{2211BCF1-6FA0-4109-837F-D5580EDD477F}"/>
    <dgm:cxn modelId="{BC2141B1-944F-46A1-9B1E-38F84DF7FE06}" srcId="{8A265179-CFAD-459F-9E90-44D4A21B2350}" destId="{819028DA-EBF3-44CA-ACBA-33D9AFDA2E25}" srcOrd="1" destOrd="0" parTransId="{B2E8D76B-0042-401E-83DC-6E1FE21DAEE4}" sibTransId="{14A413C3-15EE-444A-B377-8FCD9629B9FC}"/>
    <dgm:cxn modelId="{29BEB141-98B1-B04E-968A-D24A02D4DBF6}" type="presOf" srcId="{A1BADC8F-6F50-4236-BC5F-DEEE751BC514}" destId="{E8854CD1-5833-4303-9699-24640C7438B1}" srcOrd="0" destOrd="0" presId="urn:microsoft.com/office/officeart/2005/8/layout/hierarchy6"/>
    <dgm:cxn modelId="{B919306E-07C3-1040-A98C-781DF534DDA1}" type="presOf" srcId="{907AF699-0488-4A14-9177-12EF776DBC79}" destId="{2AC63459-CDED-4AD7-8ED4-39586588EDF1}" srcOrd="0" destOrd="0" presId="urn:microsoft.com/office/officeart/2005/8/layout/hierarchy6"/>
    <dgm:cxn modelId="{1B79046B-BC70-0445-B5C2-A7180D305544}" type="presOf" srcId="{5D9F6B94-AE63-404C-8107-13E4C6DA355D}" destId="{4013D883-71B6-46E4-8358-FB9CC2280E9F}" srcOrd="0" destOrd="0" presId="urn:microsoft.com/office/officeart/2005/8/layout/hierarchy6"/>
    <dgm:cxn modelId="{63063543-EA52-2746-90B6-E8C2F99BF04E}" type="presOf" srcId="{BB9E036F-7F7C-4E93-BA92-4DE0ED516C49}" destId="{1377DDB4-0D23-41B0-BCED-671E0A9D0CBF}" srcOrd="0" destOrd="0" presId="urn:microsoft.com/office/officeart/2005/8/layout/hierarchy6"/>
    <dgm:cxn modelId="{9C87D289-919A-4D41-B064-B056DFF4B431}" type="presOf" srcId="{0464132C-FC0A-4AF2-B8EA-E7DAC1D1F6CA}" destId="{8EAC1364-C282-4782-ADB5-FED22C7E92C2}" srcOrd="0" destOrd="0" presId="urn:microsoft.com/office/officeart/2005/8/layout/hierarchy6"/>
    <dgm:cxn modelId="{3BA03FD2-63E0-1448-8E6C-D04824FB443D}" type="presOf" srcId="{EC4A2A06-06F3-4AEA-9CC0-B7EDD7691282}" destId="{B54E830D-676F-467D-8CC6-B1053C1FCDE1}" srcOrd="0" destOrd="0" presId="urn:microsoft.com/office/officeart/2005/8/layout/hierarchy6"/>
    <dgm:cxn modelId="{D0340FFA-99F3-446F-A218-3B76E37BE255}" srcId="{8A265179-CFAD-459F-9E90-44D4A21B2350}" destId="{59485B55-D46A-4364-BA48-8E67E24164AE}" srcOrd="2" destOrd="0" parTransId="{5D9F6B94-AE63-404C-8107-13E4C6DA355D}" sibTransId="{E68FF329-7789-4AF3-9B56-B1B7FE29A91A}"/>
    <dgm:cxn modelId="{C625633E-CF6E-4349-8D2A-F6C034FB80EC}" type="presOf" srcId="{A784C2FA-B7F5-43CB-88A7-94A1FC8C50EF}" destId="{D29F72D1-E428-4C22-9E3E-364A55DB25B2}" srcOrd="0" destOrd="0" presId="urn:microsoft.com/office/officeart/2005/8/layout/hierarchy6"/>
    <dgm:cxn modelId="{CD8ACB28-A6EA-C040-8D60-96303687DD0F}" type="presOf" srcId="{8A98B830-612D-4298-AB79-0B936DB94119}" destId="{8EDEDE7A-F9F5-4181-9E6D-8CB3D0AE20DA}" srcOrd="0" destOrd="0" presId="urn:microsoft.com/office/officeart/2005/8/layout/hierarchy6"/>
    <dgm:cxn modelId="{5D519DFC-62B1-6E4D-A326-2E5EED6DD2B0}" type="presOf" srcId="{B548B536-4A25-4909-907D-51EC33E728D0}" destId="{6DB34991-A37D-4E93-8574-C1645D5B98BB}" srcOrd="0" destOrd="0" presId="urn:microsoft.com/office/officeart/2005/8/layout/hierarchy6"/>
    <dgm:cxn modelId="{B3660013-6DF9-9F4B-968B-272E977618BC}" type="presOf" srcId="{42B8B6B4-F10B-4865-BDBC-BA6AA0867DB2}" destId="{47C591E9-CD81-4908-9AEA-1DB27E2CCD45}" srcOrd="0" destOrd="0" presId="urn:microsoft.com/office/officeart/2005/8/layout/hierarchy6"/>
    <dgm:cxn modelId="{4C5198BF-0FA0-7140-AD40-4409F772002E}" type="presOf" srcId="{8A265179-CFAD-459F-9E90-44D4A21B2350}" destId="{3CA08811-0D63-417D-9698-47D5D226F8E3}" srcOrd="0" destOrd="0" presId="urn:microsoft.com/office/officeart/2005/8/layout/hierarchy6"/>
    <dgm:cxn modelId="{EB503B7F-82C6-EB40-9FFD-C1F856CB340B}" type="presOf" srcId="{819028DA-EBF3-44CA-ACBA-33D9AFDA2E25}" destId="{4CF9AB2C-9C67-4031-9BFF-FB97FFF6461C}" srcOrd="0" destOrd="0" presId="urn:microsoft.com/office/officeart/2005/8/layout/hierarchy6"/>
    <dgm:cxn modelId="{17895EFB-E307-3C47-B8B3-AF89FB7D7165}" type="presOf" srcId="{A3E38149-57FC-4FC7-B5E2-49EB05FDDEB8}" destId="{D0623310-0A1F-407F-859A-BED30A9FAD17}" srcOrd="0" destOrd="0" presId="urn:microsoft.com/office/officeart/2005/8/layout/hierarchy6"/>
    <dgm:cxn modelId="{EB2101BB-FD6F-B743-8AE2-9A301CCEC860}" type="presOf" srcId="{59485B55-D46A-4364-BA48-8E67E24164AE}" destId="{2E6AC152-04C4-4E20-ACBC-51BB610EDCA2}" srcOrd="0" destOrd="0" presId="urn:microsoft.com/office/officeart/2005/8/layout/hierarchy6"/>
    <dgm:cxn modelId="{32A71083-4D6A-479C-B519-52CC542205B2}" srcId="{A1BADC8F-6F50-4236-BC5F-DEEE751BC514}" destId="{A784C2FA-B7F5-43CB-88A7-94A1FC8C50EF}" srcOrd="0" destOrd="0" parTransId="{8A98B830-612D-4298-AB79-0B936DB94119}" sibTransId="{E076EC4A-8024-4A06-BD50-A8F523E09E80}"/>
    <dgm:cxn modelId="{B660FF51-C3AF-4240-92D9-30ED9BDD464A}" type="presOf" srcId="{AE942DAC-A96F-4165-B0E8-3975D32DC97F}" destId="{D2906305-854D-469E-BD1C-E8D644391BAB}" srcOrd="0" destOrd="0" presId="urn:microsoft.com/office/officeart/2005/8/layout/hierarchy6"/>
    <dgm:cxn modelId="{71373629-52BD-4AE3-89CA-915D2DB7F329}" srcId="{8A265179-CFAD-459F-9E90-44D4A21B2350}" destId="{AE942DAC-A96F-4165-B0E8-3975D32DC97F}" srcOrd="4" destOrd="0" parTransId="{E6C69D8C-5B61-4AB4-889C-D71232F23608}" sibTransId="{EA546703-A15D-4B83-8C17-B8D53664B8B8}"/>
    <dgm:cxn modelId="{1961D363-D11B-E045-8F3E-2A640F7BD41D}" type="presOf" srcId="{7E8FDD0D-8FF6-4895-A1D5-7404974882C4}" destId="{12944AE2-3E65-47A8-86ED-694812B38115}" srcOrd="0" destOrd="0" presId="urn:microsoft.com/office/officeart/2005/8/layout/hierarchy6"/>
    <dgm:cxn modelId="{B3BCB99C-E6D7-C54B-BBB6-2A425ACB163A}" type="presOf" srcId="{FB2CD1BA-10F3-4444-9F6F-596CAF435509}" destId="{C719F68D-9B5F-43D3-B7E7-8A0AA63F1565}" srcOrd="0" destOrd="0" presId="urn:microsoft.com/office/officeart/2005/8/layout/hierarchy6"/>
    <dgm:cxn modelId="{9E607416-F083-408C-A653-8F620F4E56F4}" srcId="{B548B536-4A25-4909-907D-51EC33E728D0}" destId="{2C35DC5E-7715-490E-BB35-B4C359A8A3A3}" srcOrd="0" destOrd="0" parTransId="{FB2CD1BA-10F3-4444-9F6F-596CAF435509}" sibTransId="{52DD399C-EC52-4C05-9E5A-2C11C063D23B}"/>
    <dgm:cxn modelId="{94458E33-C806-8245-8A2C-96C37818495B}" type="presOf" srcId="{B54AC03F-9041-49DB-9567-EBCA82E6926B}" destId="{885F9D7D-C563-4A28-BF93-4925C1BA4EA0}" srcOrd="0" destOrd="0" presId="urn:microsoft.com/office/officeart/2005/8/layout/hierarchy6"/>
    <dgm:cxn modelId="{2AFF3D76-25F9-4A7F-8714-F297D72DCDC3}" srcId="{819028DA-EBF3-44CA-ACBA-33D9AFDA2E25}" destId="{7E8FDD0D-8FF6-4895-A1D5-7404974882C4}" srcOrd="0" destOrd="0" parTransId="{907AF699-0488-4A14-9177-12EF776DBC79}" sibTransId="{C955381B-7140-4C62-878D-35913A9AB13B}"/>
    <dgm:cxn modelId="{3315889B-EEFC-674F-9430-E0833869BEFB}" type="presParOf" srcId="{8EAC1364-C282-4782-ADB5-FED22C7E92C2}" destId="{6CC7C11B-611F-4A68-8F43-6734784797AF}" srcOrd="0" destOrd="0" presId="urn:microsoft.com/office/officeart/2005/8/layout/hierarchy6"/>
    <dgm:cxn modelId="{53268BBA-8038-B642-9738-BF60621BD7C6}" type="presParOf" srcId="{6CC7C11B-611F-4A68-8F43-6734784797AF}" destId="{70764AFC-8458-4B86-A244-32EB82A915E2}" srcOrd="0" destOrd="0" presId="urn:microsoft.com/office/officeart/2005/8/layout/hierarchy6"/>
    <dgm:cxn modelId="{7DF16F74-C738-D04D-8C51-FA5244A1BAB2}" type="presParOf" srcId="{70764AFC-8458-4B86-A244-32EB82A915E2}" destId="{F506F27D-0AF9-4212-AB64-03C2AB5CF1B2}" srcOrd="0" destOrd="0" presId="urn:microsoft.com/office/officeart/2005/8/layout/hierarchy6"/>
    <dgm:cxn modelId="{8A73065B-CD34-8446-9213-AA01169034AA}" type="presParOf" srcId="{F506F27D-0AF9-4212-AB64-03C2AB5CF1B2}" destId="{3CA08811-0D63-417D-9698-47D5D226F8E3}" srcOrd="0" destOrd="0" presId="urn:microsoft.com/office/officeart/2005/8/layout/hierarchy6"/>
    <dgm:cxn modelId="{67D71941-A409-1241-80CC-C6C842FB4455}" type="presParOf" srcId="{F506F27D-0AF9-4212-AB64-03C2AB5CF1B2}" destId="{5FA88BB0-0483-495E-97CF-868C491DAD70}" srcOrd="1" destOrd="0" presId="urn:microsoft.com/office/officeart/2005/8/layout/hierarchy6"/>
    <dgm:cxn modelId="{9A37E244-11F2-894E-B046-5DC18F28482B}" type="presParOf" srcId="{5FA88BB0-0483-495E-97CF-868C491DAD70}" destId="{D0623310-0A1F-407F-859A-BED30A9FAD17}" srcOrd="0" destOrd="0" presId="urn:microsoft.com/office/officeart/2005/8/layout/hierarchy6"/>
    <dgm:cxn modelId="{1A9E5166-A239-854C-B661-4437BA8775E7}" type="presParOf" srcId="{5FA88BB0-0483-495E-97CF-868C491DAD70}" destId="{4795E7DD-DC90-4E99-B03C-A9C4A25FA02D}" srcOrd="1" destOrd="0" presId="urn:microsoft.com/office/officeart/2005/8/layout/hierarchy6"/>
    <dgm:cxn modelId="{0950CF8B-5420-0443-BCA5-1767042219C4}" type="presParOf" srcId="{4795E7DD-DC90-4E99-B03C-A9C4A25FA02D}" destId="{E8854CD1-5833-4303-9699-24640C7438B1}" srcOrd="0" destOrd="0" presId="urn:microsoft.com/office/officeart/2005/8/layout/hierarchy6"/>
    <dgm:cxn modelId="{886A4F64-3B42-4447-876B-E22595722ED4}" type="presParOf" srcId="{4795E7DD-DC90-4E99-B03C-A9C4A25FA02D}" destId="{3B9225DB-32E4-4916-97D5-30C8C2EDDC48}" srcOrd="1" destOrd="0" presId="urn:microsoft.com/office/officeart/2005/8/layout/hierarchy6"/>
    <dgm:cxn modelId="{2F3F0334-B097-1849-B8F4-CCC5C93C916B}" type="presParOf" srcId="{3B9225DB-32E4-4916-97D5-30C8C2EDDC48}" destId="{8EDEDE7A-F9F5-4181-9E6D-8CB3D0AE20DA}" srcOrd="0" destOrd="0" presId="urn:microsoft.com/office/officeart/2005/8/layout/hierarchy6"/>
    <dgm:cxn modelId="{935A83E8-829A-394B-9932-25E849DC315B}" type="presParOf" srcId="{3B9225DB-32E4-4916-97D5-30C8C2EDDC48}" destId="{8E2600E0-9CA2-4AB9-856E-E42CED323ED5}" srcOrd="1" destOrd="0" presId="urn:microsoft.com/office/officeart/2005/8/layout/hierarchy6"/>
    <dgm:cxn modelId="{A8ECCA8A-BA9D-A84C-BCC7-3BC1D47C576B}" type="presParOf" srcId="{8E2600E0-9CA2-4AB9-856E-E42CED323ED5}" destId="{D29F72D1-E428-4C22-9E3E-364A55DB25B2}" srcOrd="0" destOrd="0" presId="urn:microsoft.com/office/officeart/2005/8/layout/hierarchy6"/>
    <dgm:cxn modelId="{556CB6AA-5901-7B46-A026-C62B2A85A649}" type="presParOf" srcId="{8E2600E0-9CA2-4AB9-856E-E42CED323ED5}" destId="{D3A84DC3-0FAA-4AD0-BBC5-E75165E9FFBF}" srcOrd="1" destOrd="0" presId="urn:microsoft.com/office/officeart/2005/8/layout/hierarchy6"/>
    <dgm:cxn modelId="{ABA625F9-2916-184B-8E9F-0277DA57591A}" type="presParOf" srcId="{5FA88BB0-0483-495E-97CF-868C491DAD70}" destId="{AB772629-BDC1-4BAD-9253-1909047BBC38}" srcOrd="2" destOrd="0" presId="urn:microsoft.com/office/officeart/2005/8/layout/hierarchy6"/>
    <dgm:cxn modelId="{BB6880BA-E7CA-8D4F-A8FD-B9A7473D5832}" type="presParOf" srcId="{5FA88BB0-0483-495E-97CF-868C491DAD70}" destId="{57D89C11-6BB4-4C6F-ABE8-8155AA981901}" srcOrd="3" destOrd="0" presId="urn:microsoft.com/office/officeart/2005/8/layout/hierarchy6"/>
    <dgm:cxn modelId="{8503E858-39F9-1646-BF5E-43F0E87EC7D4}" type="presParOf" srcId="{57D89C11-6BB4-4C6F-ABE8-8155AA981901}" destId="{4CF9AB2C-9C67-4031-9BFF-FB97FFF6461C}" srcOrd="0" destOrd="0" presId="urn:microsoft.com/office/officeart/2005/8/layout/hierarchy6"/>
    <dgm:cxn modelId="{245FCAF7-AC4B-ED4F-A5B0-3EF41C30B5D4}" type="presParOf" srcId="{57D89C11-6BB4-4C6F-ABE8-8155AA981901}" destId="{8550D43A-03DF-49C6-A21C-7FB07607BD3C}" srcOrd="1" destOrd="0" presId="urn:microsoft.com/office/officeart/2005/8/layout/hierarchy6"/>
    <dgm:cxn modelId="{BCD35433-1FCC-2E42-9EF5-139B45674CFB}" type="presParOf" srcId="{8550D43A-03DF-49C6-A21C-7FB07607BD3C}" destId="{2AC63459-CDED-4AD7-8ED4-39586588EDF1}" srcOrd="0" destOrd="0" presId="urn:microsoft.com/office/officeart/2005/8/layout/hierarchy6"/>
    <dgm:cxn modelId="{22F2B12D-07D8-D244-85A2-9CB73AC072E9}" type="presParOf" srcId="{8550D43A-03DF-49C6-A21C-7FB07607BD3C}" destId="{9909B762-0187-4F86-8E6F-41762D2AA944}" srcOrd="1" destOrd="0" presId="urn:microsoft.com/office/officeart/2005/8/layout/hierarchy6"/>
    <dgm:cxn modelId="{08BE7D77-7980-A148-86DD-8E94E23E34C8}" type="presParOf" srcId="{9909B762-0187-4F86-8E6F-41762D2AA944}" destId="{12944AE2-3E65-47A8-86ED-694812B38115}" srcOrd="0" destOrd="0" presId="urn:microsoft.com/office/officeart/2005/8/layout/hierarchy6"/>
    <dgm:cxn modelId="{C869FFBF-A679-E840-A068-9E38771895DB}" type="presParOf" srcId="{9909B762-0187-4F86-8E6F-41762D2AA944}" destId="{E2F39376-FDF8-4C23-AB12-3DA8BAB447E0}" srcOrd="1" destOrd="0" presId="urn:microsoft.com/office/officeart/2005/8/layout/hierarchy6"/>
    <dgm:cxn modelId="{326C0394-2B87-A148-A701-1F7814F2C109}" type="presParOf" srcId="{5FA88BB0-0483-495E-97CF-868C491DAD70}" destId="{4013D883-71B6-46E4-8358-FB9CC2280E9F}" srcOrd="4" destOrd="0" presId="urn:microsoft.com/office/officeart/2005/8/layout/hierarchy6"/>
    <dgm:cxn modelId="{DBD13244-0183-B34E-8897-2C07BF6F20D5}" type="presParOf" srcId="{5FA88BB0-0483-495E-97CF-868C491DAD70}" destId="{D14D16E4-B32E-4434-9A25-DC17A1B24F0A}" srcOrd="5" destOrd="0" presId="urn:microsoft.com/office/officeart/2005/8/layout/hierarchy6"/>
    <dgm:cxn modelId="{24F9D483-0B4C-DA4B-8626-757ECCE9090B}" type="presParOf" srcId="{D14D16E4-B32E-4434-9A25-DC17A1B24F0A}" destId="{2E6AC152-04C4-4E20-ACBC-51BB610EDCA2}" srcOrd="0" destOrd="0" presId="urn:microsoft.com/office/officeart/2005/8/layout/hierarchy6"/>
    <dgm:cxn modelId="{1FFE9D37-2730-2C44-9C9B-FB6D84A5620E}" type="presParOf" srcId="{D14D16E4-B32E-4434-9A25-DC17A1B24F0A}" destId="{8816FE3A-6019-48C7-9B6E-BDB4939AB12C}" srcOrd="1" destOrd="0" presId="urn:microsoft.com/office/officeart/2005/8/layout/hierarchy6"/>
    <dgm:cxn modelId="{A5BC66CC-7129-C740-8DE3-56C9AD7A7D0A}" type="presParOf" srcId="{8816FE3A-6019-48C7-9B6E-BDB4939AB12C}" destId="{47C591E9-CD81-4908-9AEA-1DB27E2CCD45}" srcOrd="0" destOrd="0" presId="urn:microsoft.com/office/officeart/2005/8/layout/hierarchy6"/>
    <dgm:cxn modelId="{FBE2C60D-190C-A449-B17A-72D2C62B42B7}" type="presParOf" srcId="{8816FE3A-6019-48C7-9B6E-BDB4939AB12C}" destId="{7F89CFDE-CD4C-4BD0-AE45-38ED02FA06D1}" srcOrd="1" destOrd="0" presId="urn:microsoft.com/office/officeart/2005/8/layout/hierarchy6"/>
    <dgm:cxn modelId="{611A3028-C8FA-8549-A045-560C1C1C79CA}" type="presParOf" srcId="{7F89CFDE-CD4C-4BD0-AE45-38ED02FA06D1}" destId="{1377DDB4-0D23-41B0-BCED-671E0A9D0CBF}" srcOrd="0" destOrd="0" presId="urn:microsoft.com/office/officeart/2005/8/layout/hierarchy6"/>
    <dgm:cxn modelId="{5F94C4F0-858E-E548-9A11-205AA13815E7}" type="presParOf" srcId="{7F89CFDE-CD4C-4BD0-AE45-38ED02FA06D1}" destId="{F01FE570-9BE1-4100-BDB4-0FE7766FF6BF}" srcOrd="1" destOrd="0" presId="urn:microsoft.com/office/officeart/2005/8/layout/hierarchy6"/>
    <dgm:cxn modelId="{B11EE679-26FF-1741-AAB0-41B846F6F59E}" type="presParOf" srcId="{5FA88BB0-0483-495E-97CF-868C491DAD70}" destId="{B54E830D-676F-467D-8CC6-B1053C1FCDE1}" srcOrd="6" destOrd="0" presId="urn:microsoft.com/office/officeart/2005/8/layout/hierarchy6"/>
    <dgm:cxn modelId="{D64BE518-E750-F448-95D3-4FEFE053569E}" type="presParOf" srcId="{5FA88BB0-0483-495E-97CF-868C491DAD70}" destId="{3C07369C-D5F9-43F5-9CCA-257AFC344C80}" srcOrd="7" destOrd="0" presId="urn:microsoft.com/office/officeart/2005/8/layout/hierarchy6"/>
    <dgm:cxn modelId="{4BB6F70B-17CD-F94B-91C6-1032F5F64065}" type="presParOf" srcId="{3C07369C-D5F9-43F5-9CCA-257AFC344C80}" destId="{6DB34991-A37D-4E93-8574-C1645D5B98BB}" srcOrd="0" destOrd="0" presId="urn:microsoft.com/office/officeart/2005/8/layout/hierarchy6"/>
    <dgm:cxn modelId="{E2B93096-E93B-B142-A3B8-1FE0D0EEFCA1}" type="presParOf" srcId="{3C07369C-D5F9-43F5-9CCA-257AFC344C80}" destId="{A1A77B1C-0634-430C-ADAD-7AA1007A9EE3}" srcOrd="1" destOrd="0" presId="urn:microsoft.com/office/officeart/2005/8/layout/hierarchy6"/>
    <dgm:cxn modelId="{311C82B0-ABFA-7D40-9E74-C850B42DB99A}" type="presParOf" srcId="{A1A77B1C-0634-430C-ADAD-7AA1007A9EE3}" destId="{C719F68D-9B5F-43D3-B7E7-8A0AA63F1565}" srcOrd="0" destOrd="0" presId="urn:microsoft.com/office/officeart/2005/8/layout/hierarchy6"/>
    <dgm:cxn modelId="{83E46FFC-1916-4343-8D75-D2F601C716D8}" type="presParOf" srcId="{A1A77B1C-0634-430C-ADAD-7AA1007A9EE3}" destId="{915EC04F-9DD6-4139-92B1-E5ACC16A5AFE}" srcOrd="1" destOrd="0" presId="urn:microsoft.com/office/officeart/2005/8/layout/hierarchy6"/>
    <dgm:cxn modelId="{D335D9CE-7292-8F43-BDE2-A1B80892B71D}" type="presParOf" srcId="{915EC04F-9DD6-4139-92B1-E5ACC16A5AFE}" destId="{E5BE9E45-4D76-4F7E-A54C-F3C8B10169DC}" srcOrd="0" destOrd="0" presId="urn:microsoft.com/office/officeart/2005/8/layout/hierarchy6"/>
    <dgm:cxn modelId="{E9FD4C6B-CA18-0C4F-A010-307956496E90}" type="presParOf" srcId="{915EC04F-9DD6-4139-92B1-E5ACC16A5AFE}" destId="{1F754E4C-C9A4-42BC-9FE3-35E89C979C21}" srcOrd="1" destOrd="0" presId="urn:microsoft.com/office/officeart/2005/8/layout/hierarchy6"/>
    <dgm:cxn modelId="{41060F8A-2BCD-CB46-BB75-AF23D03318EB}" type="presParOf" srcId="{5FA88BB0-0483-495E-97CF-868C491DAD70}" destId="{3CA7AA14-324C-4D19-9152-7CFF7C0C6861}" srcOrd="8" destOrd="0" presId="urn:microsoft.com/office/officeart/2005/8/layout/hierarchy6"/>
    <dgm:cxn modelId="{9C2AF0FE-1FDC-DD44-B5D0-47A738CDB527}" type="presParOf" srcId="{5FA88BB0-0483-495E-97CF-868C491DAD70}" destId="{686CB109-FD73-4240-9056-B6B489CCBDEC}" srcOrd="9" destOrd="0" presId="urn:microsoft.com/office/officeart/2005/8/layout/hierarchy6"/>
    <dgm:cxn modelId="{24BD8548-2867-364F-9D0D-1ADB0E58DA90}" type="presParOf" srcId="{686CB109-FD73-4240-9056-B6B489CCBDEC}" destId="{D2906305-854D-469E-BD1C-E8D644391BAB}" srcOrd="0" destOrd="0" presId="urn:microsoft.com/office/officeart/2005/8/layout/hierarchy6"/>
    <dgm:cxn modelId="{6DA014D9-2AFF-0649-BAD4-42E569023E5A}" type="presParOf" srcId="{686CB109-FD73-4240-9056-B6B489CCBDEC}" destId="{1F7F019D-D419-4AC2-B3C4-77C7C50A1093}" srcOrd="1" destOrd="0" presId="urn:microsoft.com/office/officeart/2005/8/layout/hierarchy6"/>
    <dgm:cxn modelId="{2DB1DA05-1B89-8545-9974-9BB0ADE1954D}" type="presParOf" srcId="{1F7F019D-D419-4AC2-B3C4-77C7C50A1093}" destId="{79EBE20F-7B7B-46C9-9C45-2834E79EF7DF}" srcOrd="0" destOrd="0" presId="urn:microsoft.com/office/officeart/2005/8/layout/hierarchy6"/>
    <dgm:cxn modelId="{E6A6DE7B-66E0-9243-B446-772A60468D06}" type="presParOf" srcId="{1F7F019D-D419-4AC2-B3C4-77C7C50A1093}" destId="{6B38EF84-2D41-46A2-B3B3-6457A15D0A0D}" srcOrd="1" destOrd="0" presId="urn:microsoft.com/office/officeart/2005/8/layout/hierarchy6"/>
    <dgm:cxn modelId="{BE34E184-F262-4248-B70E-C5F7355CCF51}" type="presParOf" srcId="{6B38EF84-2D41-46A2-B3B3-6457A15D0A0D}" destId="{885F9D7D-C563-4A28-BF93-4925C1BA4EA0}" srcOrd="0" destOrd="0" presId="urn:microsoft.com/office/officeart/2005/8/layout/hierarchy6"/>
    <dgm:cxn modelId="{AE6F2262-920F-274B-B793-499CD6AC4F38}" type="presParOf" srcId="{6B38EF84-2D41-46A2-B3B3-6457A15D0A0D}" destId="{F74BC791-D87F-46BD-9F3F-23C15F38A97C}" srcOrd="1" destOrd="0" presId="urn:microsoft.com/office/officeart/2005/8/layout/hierarchy6"/>
    <dgm:cxn modelId="{D65F27F7-26D4-4748-B859-740FDE4A4439}" type="presParOf" srcId="{8EAC1364-C282-4782-ADB5-FED22C7E92C2}" destId="{9D53CED4-5BE8-44C2-8CA4-4BE4B49B167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049E8C9-FEC8-418D-83F3-6F71B1176988}" type="datetimeFigureOut">
              <a:rPr lang="lv-LV"/>
              <a:pPr>
                <a:defRPr/>
              </a:pPr>
              <a:t>2012.12.10.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572020B-C8E7-4D0D-9289-758A2FBD1BF6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lv-LV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24BD85-F1D8-4526-949E-8E7BE508A038}" type="slidenum">
              <a:rPr lang="lv-LV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lv-LV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lv-LV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BA372A-6086-4BC3-BC16-66EAECCD439C}" type="slidenum">
              <a:rPr lang="lv-LV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lv-LV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lv-LV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F59311-76F0-4E4C-A671-4DA7FC77943E}" type="slidenum">
              <a:rPr lang="lv-LV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lv-LV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38BD8E-36EA-427B-BDAE-469E8E2C6A5B}" type="slidenum">
              <a:rPr lang="lv-LV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lv-LV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C4E19A-2499-4360-98FF-6C6A572D45A1}" type="slidenum">
              <a:rPr lang="lv-LV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lv-LV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lv-LV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33F367-26D4-471A-AE8F-FC2C8BA313E7}" type="slidenum">
              <a:rPr lang="lv-LV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lv-LV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EF7BB4-6ABB-4EF6-9DC1-E5CCBD4D8F34}" type="slidenum">
              <a:rPr lang="lv-LV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lv-LV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lv-LV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D105F7-0BB5-4D68-A114-C8A6B73EDCC2}" type="slidenum">
              <a:rPr lang="lv-LV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lv-LV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9F9B8A-82E6-490B-9238-B17B34D4D659}" type="slidenum">
              <a:rPr lang="lv-LV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lv-LV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23EBA5-3F64-4891-8697-52C04ABE138F}" type="slidenum">
              <a:rPr lang="en-GB">
                <a:ea typeface="MS PGothic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>
              <a:ea typeface="MS PGothic" pitchFamily="34" charset="-128"/>
              <a:cs typeface="Arial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3950" y="669925"/>
            <a:ext cx="4616450" cy="34623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03725"/>
            <a:ext cx="5068887" cy="4117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3755" tIns="41877" rIns="83755" bIns="41877" numCol="1" anchor="t" anchorCtr="0" compatLnSpc="1">
            <a:prstTxWarp prst="textNoShape">
              <a:avLst/>
            </a:prstTxWarp>
          </a:bodyPr>
          <a:lstStyle/>
          <a:p>
            <a:pPr marL="117475" indent="-117475">
              <a:spcBef>
                <a:spcPct val="0"/>
              </a:spcBef>
            </a:pPr>
            <a:endParaRPr lang="fr-FR" smtClean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962025" y="7966075"/>
            <a:ext cx="35401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573" tIns="43288" rIns="86573" bIns="43288" anchor="b">
            <a:spAutoFit/>
          </a:bodyPr>
          <a:lstStyle/>
          <a:p>
            <a:pPr defTabSz="865188"/>
            <a:r>
              <a:rPr lang="en-US" sz="900">
                <a:latin typeface="Calibri" pitchFamily="34" charset="0"/>
                <a:ea typeface="ヒラギノ角ゴ Pro W3"/>
                <a:cs typeface="ヒラギノ角ゴ Pro W3"/>
              </a:rPr>
              <a:t>Saltz and al. </a:t>
            </a:r>
            <a:r>
              <a:rPr lang="en-US" sz="900" i="1">
                <a:latin typeface="Calibri" pitchFamily="34" charset="0"/>
                <a:ea typeface="ヒラギノ角ゴ Pro W3"/>
                <a:cs typeface="ヒラギノ角ゴ Pro W3"/>
              </a:rPr>
              <a:t>N Engl J Med</a:t>
            </a:r>
            <a:r>
              <a:rPr lang="en-US" sz="900">
                <a:latin typeface="Calibri" pitchFamily="34" charset="0"/>
                <a:ea typeface="ヒラギノ角ゴ Pro W3"/>
                <a:cs typeface="ヒラギノ角ゴ Pro W3"/>
              </a:rPr>
              <a:t>. 2000;13:905.</a:t>
            </a:r>
          </a:p>
          <a:p>
            <a:pPr defTabSz="865188"/>
            <a:r>
              <a:rPr lang="en-US" sz="900">
                <a:latin typeface="Calibri" pitchFamily="34" charset="0"/>
                <a:ea typeface="ヒラギノ角ゴ Pro W3"/>
                <a:cs typeface="ヒラギノ角ゴ Pro W3"/>
              </a:rPr>
              <a:t>Douillard and al. </a:t>
            </a:r>
            <a:r>
              <a:rPr lang="en-US" sz="900" i="1">
                <a:latin typeface="Calibri" pitchFamily="34" charset="0"/>
                <a:ea typeface="ヒラギノ角ゴ Pro W3"/>
                <a:cs typeface="ヒラギノ角ゴ Pro W3"/>
              </a:rPr>
              <a:t>Lancet</a:t>
            </a:r>
            <a:r>
              <a:rPr lang="en-US" sz="900">
                <a:latin typeface="Calibri" pitchFamily="34" charset="0"/>
                <a:ea typeface="ヒラギノ角ゴ Pro W3"/>
                <a:cs typeface="ヒラギノ角ゴ Pro W3"/>
              </a:rPr>
              <a:t>. 2000;355:1041.</a:t>
            </a:r>
          </a:p>
          <a:p>
            <a:pPr defTabSz="865188"/>
            <a:r>
              <a:rPr lang="en-US" sz="900">
                <a:latin typeface="Calibri" pitchFamily="34" charset="0"/>
                <a:ea typeface="ヒラギノ角ゴ Pro W3"/>
                <a:cs typeface="ヒラギノ角ゴ Pro W3"/>
              </a:rPr>
              <a:t>Goldberg and al. </a:t>
            </a:r>
            <a:r>
              <a:rPr lang="en-US" sz="900" i="1">
                <a:latin typeface="Calibri" pitchFamily="34" charset="0"/>
                <a:ea typeface="ヒラギノ角ゴ Pro W3"/>
                <a:cs typeface="ヒラギノ角ゴ Pro W3"/>
              </a:rPr>
              <a:t>Proc Am Soc Clin Oncol</a:t>
            </a:r>
            <a:r>
              <a:rPr lang="en-US" sz="900">
                <a:latin typeface="Calibri" pitchFamily="34" charset="0"/>
                <a:ea typeface="ヒラギノ角ゴ Pro W3"/>
                <a:cs typeface="ヒラギノ角ゴ Pro W3"/>
              </a:rPr>
              <a:t>. 2003;22:252. Abstract 1009.</a:t>
            </a:r>
          </a:p>
          <a:p>
            <a:pPr defTabSz="865188"/>
            <a:r>
              <a:rPr lang="en-US" sz="900">
                <a:latin typeface="Calibri" pitchFamily="34" charset="0"/>
                <a:ea typeface="ヒラギノ角ゴ Pro W3"/>
                <a:cs typeface="ヒラギノ角ゴ Pro W3"/>
              </a:rPr>
              <a:t>Van Cutsem and al. </a:t>
            </a:r>
            <a:r>
              <a:rPr lang="en-US" sz="900" i="1">
                <a:latin typeface="Calibri" pitchFamily="34" charset="0"/>
                <a:ea typeface="ヒラギノ角ゴ Pro W3"/>
                <a:cs typeface="ヒラギノ角ゴ Pro W3"/>
              </a:rPr>
              <a:t>Proc Am Soc Clin Oncol</a:t>
            </a:r>
            <a:r>
              <a:rPr lang="en-US" sz="900">
                <a:latin typeface="Calibri" pitchFamily="34" charset="0"/>
                <a:ea typeface="ヒラギノ角ゴ Pro W3"/>
                <a:cs typeface="ヒラギノ角ゴ Pro W3"/>
              </a:rPr>
              <a:t>. 2003;22:255. Abstract 1023.</a:t>
            </a:r>
          </a:p>
          <a:p>
            <a:pPr defTabSz="865188"/>
            <a:r>
              <a:rPr lang="en-US" sz="900">
                <a:latin typeface="Calibri" pitchFamily="34" charset="0"/>
                <a:ea typeface="ヒラギノ角ゴ Pro W3"/>
                <a:cs typeface="ヒラギノ角ゴ Pro W3"/>
              </a:rPr>
              <a:t>Tournigand and al</a:t>
            </a:r>
            <a:r>
              <a:rPr lang="en-US" sz="900" i="1">
                <a:latin typeface="Calibri" pitchFamily="34" charset="0"/>
                <a:ea typeface="ヒラギノ角ゴ Pro W3"/>
                <a:cs typeface="ヒラギノ角ゴ Pro W3"/>
              </a:rPr>
              <a:t>. Proc Am Soc Clin Oncol</a:t>
            </a:r>
            <a:r>
              <a:rPr lang="en-US" sz="900">
                <a:latin typeface="Calibri" pitchFamily="34" charset="0"/>
                <a:ea typeface="ヒラギノ角ゴ Pro W3"/>
                <a:cs typeface="ヒラギノ角ゴ Pro W3"/>
              </a:rPr>
              <a:t>. 2001;20:124a. Abstract 494.</a:t>
            </a:r>
          </a:p>
          <a:p>
            <a:pPr defTabSz="865188"/>
            <a:r>
              <a:rPr lang="en-US" sz="900">
                <a:latin typeface="Calibri" pitchFamily="34" charset="0"/>
                <a:ea typeface="ヒラギノ角ゴ Pro W3"/>
                <a:cs typeface="ヒラギノ角ゴ Pro W3"/>
              </a:rPr>
              <a:t>Grothey and al. </a:t>
            </a:r>
            <a:r>
              <a:rPr lang="en-US" sz="900" i="1">
                <a:latin typeface="Calibri" pitchFamily="34" charset="0"/>
                <a:ea typeface="ヒラギノ角ゴ Pro W3"/>
                <a:cs typeface="ヒラギノ角ゴ Pro W3"/>
              </a:rPr>
              <a:t>Proc Am Soc Clin Oncol</a:t>
            </a:r>
            <a:r>
              <a:rPr lang="en-US" sz="900">
                <a:latin typeface="Calibri" pitchFamily="34" charset="0"/>
                <a:ea typeface="ヒラギノ角ゴ Pro W3"/>
                <a:cs typeface="ヒラギノ角ゴ Pro W3"/>
              </a:rPr>
              <a:t>. 2002;21:129a. Abstract 512.</a:t>
            </a:r>
          </a:p>
          <a:p>
            <a:pPr defTabSz="865188"/>
            <a:r>
              <a:rPr lang="en-US" sz="900">
                <a:latin typeface="Calibri" pitchFamily="34" charset="0"/>
                <a:ea typeface="ヒラギノ角ゴ Pro W3"/>
                <a:cs typeface="ヒラギノ角ゴ Pro W3"/>
              </a:rPr>
              <a:t>Hurwitz and al. </a:t>
            </a:r>
            <a:r>
              <a:rPr lang="en-US" sz="900" i="1">
                <a:latin typeface="Calibri" pitchFamily="34" charset="0"/>
                <a:ea typeface="ヒラギノ角ゴ Pro W3"/>
                <a:cs typeface="ヒラギノ角ゴ Pro W3"/>
              </a:rPr>
              <a:t>Proc Am Soc Clin Oncol</a:t>
            </a:r>
            <a:r>
              <a:rPr lang="en-US" sz="900">
                <a:latin typeface="Calibri" pitchFamily="34" charset="0"/>
                <a:ea typeface="ヒラギノ角ゴ Pro W3"/>
                <a:cs typeface="ヒラギノ角ゴ Pro W3"/>
              </a:rPr>
              <a:t>. 2003;22. Abstract 3646.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lv-LV" smtClean="0"/>
              <a:t>We hade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85F288-4AD8-4106-8198-B7868213222E}" type="slidenum">
              <a:rPr lang="lv-LV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lv-LV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9799F-6EAA-48F6-8153-2DD8C5BBE260}" type="datetimeFigureOut">
              <a:rPr lang="lv-LV"/>
              <a:pPr>
                <a:defRPr/>
              </a:pPr>
              <a:t>2012.12.10.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72F3B-CC0C-4D6D-9568-DD1B604A07E4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F6BD5-3DA0-4D07-8DF8-CA16E1309DF3}" type="datetimeFigureOut">
              <a:rPr lang="lv-LV"/>
              <a:pPr>
                <a:defRPr/>
              </a:pPr>
              <a:t>2012.12.10.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5CDE3-06F4-4AC8-B6D6-22A80B0DE00B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A8D1B-C9B1-4C15-82A8-5E29ED3BF771}" type="datetimeFigureOut">
              <a:rPr lang="lv-LV"/>
              <a:pPr>
                <a:defRPr/>
              </a:pPr>
              <a:t>2012.12.10.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FA2FA-4117-467E-ACCB-79A003FB8653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E758C-4AFA-4414-8E63-B6534FE0D7D4}" type="datetimeFigureOut">
              <a:rPr lang="lv-LV"/>
              <a:pPr>
                <a:defRPr/>
              </a:pPr>
              <a:t>2012.12.10.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EC311-B77C-467B-AC3F-4F43C8FB6B39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455CF-D105-4C85-BD75-7704BA921FB2}" type="datetimeFigureOut">
              <a:rPr lang="lv-LV"/>
              <a:pPr>
                <a:defRPr/>
              </a:pPr>
              <a:t>2012.12.10.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B37E1-467C-4A43-86FE-DFDDBA617135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1BEAE-9988-42E9-B48E-9367188B5699}" type="datetimeFigureOut">
              <a:rPr lang="lv-LV"/>
              <a:pPr>
                <a:defRPr/>
              </a:pPr>
              <a:t>2012.12.10.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7C9B4-7F2B-4C17-B1D0-300FDF2C77DA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DC6C6-132E-4A07-8293-33338DDBF88B}" type="datetimeFigureOut">
              <a:rPr lang="lv-LV"/>
              <a:pPr>
                <a:defRPr/>
              </a:pPr>
              <a:t>2012.12.10.</a:t>
            </a:fld>
            <a:endParaRPr lang="lv-LV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B0222-82FD-41B1-B771-FBCDC0B3170F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FF4E7-43DB-4C80-89FD-6F799EECF5AD}" type="datetimeFigureOut">
              <a:rPr lang="lv-LV"/>
              <a:pPr>
                <a:defRPr/>
              </a:pPr>
              <a:t>2012.12.10.</a:t>
            </a:fld>
            <a:endParaRPr lang="lv-LV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C0949-3BE8-4042-84C0-EA3DF573002D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20C2E-D83C-4A1F-A486-F20A06B82B89}" type="datetimeFigureOut">
              <a:rPr lang="lv-LV"/>
              <a:pPr>
                <a:defRPr/>
              </a:pPr>
              <a:t>2012.12.10.</a:t>
            </a:fld>
            <a:endParaRPr lang="lv-LV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87B82-D0D1-4459-9763-4C281D910ABA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93761-3ADB-41F2-97C3-6DD33F008946}" type="datetimeFigureOut">
              <a:rPr lang="lv-LV"/>
              <a:pPr>
                <a:defRPr/>
              </a:pPr>
              <a:t>2012.12.10.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DC942-2980-430D-88CD-2D317EAEF65B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73F9A-3574-4AEE-83AF-48E7A315CD8F}" type="datetimeFigureOut">
              <a:rPr lang="lv-LV"/>
              <a:pPr>
                <a:defRPr/>
              </a:pPr>
              <a:t>2012.12.10.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B1885-7869-48CC-8AE7-5615BA46F505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lv-LV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C0E70F-C5FB-411E-9B7E-178E7DFE2E74}" type="datetimeFigureOut">
              <a:rPr lang="lv-LV"/>
              <a:pPr>
                <a:defRPr/>
              </a:pPr>
              <a:t>2012.12.10.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E46505-4241-43DF-BBE3-844061970F90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63" y="1643063"/>
            <a:ext cx="8229600" cy="1828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v-LV" dirty="0"/>
              <a:t>Transarteriāla aknu jaunveidojumu ķīmijembolizācija – indikācijas un rezultāti</a:t>
            </a:r>
            <a:r>
              <a:rPr lang="en-US" dirty="0"/>
              <a:t> </a:t>
            </a:r>
            <a:r>
              <a:rPr lang="lv-LV" b="1" i="1" dirty="0"/>
              <a:t/>
            </a:r>
            <a:br>
              <a:rPr lang="lv-LV" b="1" i="1" dirty="0"/>
            </a:b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Veiss A., </a:t>
            </a:r>
            <a:r>
              <a:rPr lang="en-US" sz="1800" dirty="0" err="1" smtClean="0"/>
              <a:t>Šavlovskis</a:t>
            </a:r>
            <a:r>
              <a:rPr lang="en-US" sz="1800" dirty="0" smtClean="0"/>
              <a:t> J., </a:t>
            </a:r>
            <a:r>
              <a:rPr lang="en-US" sz="1800" dirty="0" err="1" smtClean="0"/>
              <a:t>Kupčs</a:t>
            </a:r>
            <a:r>
              <a:rPr lang="en-US" sz="1800" dirty="0" smtClean="0"/>
              <a:t> </a:t>
            </a:r>
            <a:r>
              <a:rPr lang="en-US" sz="1800" dirty="0"/>
              <a:t>K.</a:t>
            </a:r>
            <a:r>
              <a:rPr lang="en-US" sz="1800" dirty="0" smtClean="0"/>
              <a:t>,</a:t>
            </a:r>
            <a:r>
              <a:rPr lang="en-US" sz="1800" dirty="0"/>
              <a:t> </a:t>
            </a:r>
            <a:r>
              <a:rPr lang="en-US" sz="1800" dirty="0" err="1"/>
              <a:t>Kidikas</a:t>
            </a:r>
            <a:r>
              <a:rPr lang="en-US" sz="1800" dirty="0"/>
              <a:t> H</a:t>
            </a:r>
            <a:r>
              <a:rPr lang="en-US" sz="1800" dirty="0" smtClean="0"/>
              <a:t>.</a:t>
            </a:r>
            <a:endParaRPr lang="lv-LV" sz="1800" dirty="0" smtClean="0"/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/>
              <a:t>Paula </a:t>
            </a:r>
            <a:r>
              <a:rPr lang="en-US" sz="1800" dirty="0" err="1"/>
              <a:t>Stradiņa</a:t>
            </a:r>
            <a:r>
              <a:rPr lang="en-US" sz="1800" dirty="0"/>
              <a:t> </a:t>
            </a:r>
            <a:r>
              <a:rPr lang="en-US" sz="1800" dirty="0" err="1"/>
              <a:t>Klīniskā</a:t>
            </a:r>
            <a:r>
              <a:rPr lang="en-US" sz="1800" dirty="0"/>
              <a:t> </a:t>
            </a:r>
            <a:r>
              <a:rPr lang="en-US" sz="1800" dirty="0" err="1"/>
              <a:t>universitātes</a:t>
            </a:r>
            <a:r>
              <a:rPr lang="en-US" sz="1800" dirty="0"/>
              <a:t> </a:t>
            </a:r>
            <a:r>
              <a:rPr lang="en-US" sz="1800" dirty="0" err="1" smtClean="0"/>
              <a:t>slimnīca</a:t>
            </a:r>
            <a:r>
              <a:rPr lang="en-US" sz="1800" dirty="0" smtClean="0"/>
              <a:t>.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 </a:t>
            </a:r>
            <a:r>
              <a:rPr lang="en-US" sz="1800" dirty="0" err="1"/>
              <a:t>Diagnostiskās</a:t>
            </a:r>
            <a:r>
              <a:rPr lang="en-US" sz="1800" dirty="0"/>
              <a:t> </a:t>
            </a:r>
            <a:r>
              <a:rPr lang="en-US" sz="1800" dirty="0" err="1"/>
              <a:t>radioloģijas</a:t>
            </a:r>
            <a:r>
              <a:rPr lang="en-US" sz="1800" dirty="0"/>
              <a:t> </a:t>
            </a:r>
            <a:r>
              <a:rPr lang="en-US" sz="1800" dirty="0" err="1" smtClean="0"/>
              <a:t>institūts</a:t>
            </a:r>
            <a:r>
              <a:rPr lang="en-US" sz="1800" dirty="0" smtClean="0"/>
              <a:t>.</a:t>
            </a:r>
            <a:endParaRPr lang="lv-LV" sz="1800" dirty="0"/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755650" y="6381750"/>
            <a:ext cx="7572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v-LV" sz="1600">
                <a:latin typeface="Calibri" pitchFamily="34" charset="0"/>
              </a:rPr>
              <a:t>Latvijas radiologu asociācijas konference</a:t>
            </a:r>
            <a:r>
              <a:rPr lang="en-US" sz="1600">
                <a:latin typeface="Calibri" pitchFamily="34" charset="0"/>
              </a:rPr>
              <a:t>  2012.11.23.</a:t>
            </a:r>
            <a:endParaRPr lang="lv-LV" sz="1600">
              <a:latin typeface="Calibri" pitchFamily="34" charset="0"/>
            </a:endParaRPr>
          </a:p>
        </p:txBody>
      </p:sp>
      <p:pic>
        <p:nvPicPr>
          <p:cNvPr id="14340" name="Picture 4" descr="Screen Shot 2012-10-12 at 8.01.15 PM.png"/>
          <p:cNvPicPr>
            <a:picLocks noChangeAspect="1"/>
          </p:cNvPicPr>
          <p:nvPr/>
        </p:nvPicPr>
        <p:blipFill>
          <a:blip r:embed="rId3"/>
          <a:srcRect l="16811" t="15929" r="-2376" b="39622"/>
          <a:stretch>
            <a:fillRect/>
          </a:stretch>
        </p:blipFill>
        <p:spPr bwMode="auto">
          <a:xfrm>
            <a:off x="3348038" y="5013325"/>
            <a:ext cx="2555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is\Desktop\bildes omei\DSC028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3400" y="0"/>
            <a:ext cx="10244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867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-26988"/>
            <a:ext cx="6911975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Rezultāta izvērtēšana</a:t>
            </a:r>
          </a:p>
          <a:p>
            <a:pPr lvl="1"/>
            <a:r>
              <a:rPr lang="en-US" smtClean="0"/>
              <a:t>MTS CT (ar i/v kontrastvielu) pēc 3 m</a:t>
            </a:r>
          </a:p>
          <a:p>
            <a:pPr lvl="1"/>
            <a:r>
              <a:rPr lang="en-US" smtClean="0"/>
              <a:t>HCC CT (ar i/v kontrastvielu) pēc 1 m</a:t>
            </a:r>
          </a:p>
          <a:p>
            <a:pPr lvl="1"/>
            <a:endParaRPr lang="en-US" smtClean="0"/>
          </a:p>
        </p:txBody>
      </p:sp>
      <p:sp>
        <p:nvSpPr>
          <p:cNvPr id="317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53405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" y="-30163"/>
            <a:ext cx="4608513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0" y="15875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>
                <a:latin typeface="Calibri" pitchFamily="34" charset="0"/>
              </a:rPr>
              <a:t>Befor  TACE</a:t>
            </a:r>
          </a:p>
        </p:txBody>
      </p:sp>
      <p:pic>
        <p:nvPicPr>
          <p:cNvPr id="3" name="Picture 2" descr="5629044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981075"/>
            <a:ext cx="4868863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2555875" y="1196975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>
                <a:latin typeface="Calibri" pitchFamily="34" charset="0"/>
              </a:rPr>
              <a:t>1 m after TACE</a:t>
            </a:r>
          </a:p>
        </p:txBody>
      </p:sp>
      <p:pic>
        <p:nvPicPr>
          <p:cNvPr id="4" name="Picture 3" descr="6614938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7250" y="2413000"/>
            <a:ext cx="4443413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16463" y="2492375"/>
            <a:ext cx="1943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10m after 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  <p:bldP spid="205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4818" name="Picture 2" descr="C:\Users\andris\Desktop\Ilzens\ABDOMEN_457385\429901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2502" b="22502"/>
          <a:stretch>
            <a:fillRect/>
          </a:stretch>
        </p:blipFill>
        <p:spPr>
          <a:xfrm>
            <a:off x="-14288" y="-4763"/>
            <a:ext cx="6637338" cy="3649663"/>
          </a:xfrm>
        </p:spPr>
      </p:pic>
      <p:pic>
        <p:nvPicPr>
          <p:cNvPr id="5" name="Picture 2" descr="C:\Users\andris\Desktop\Ilzens\ilzens\45595890.jpg"/>
          <p:cNvPicPr>
            <a:picLocks noChangeAspect="1" noChangeArrowheads="1"/>
          </p:cNvPicPr>
          <p:nvPr/>
        </p:nvPicPr>
        <p:blipFill>
          <a:blip r:embed="rId3"/>
          <a:srcRect l="6367" t="26634" r="30643" b="20343"/>
          <a:stretch>
            <a:fillRect/>
          </a:stretch>
        </p:blipFill>
        <p:spPr bwMode="auto">
          <a:xfrm>
            <a:off x="3255963" y="1912938"/>
            <a:ext cx="5875337" cy="494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0" y="15875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>
                <a:latin typeface="Calibri" pitchFamily="34" charset="0"/>
              </a:rPr>
              <a:t>Befor  TACE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348038" y="1916113"/>
            <a:ext cx="180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>
                <a:latin typeface="Calibri" pitchFamily="34" charset="0"/>
              </a:rPr>
              <a:t>1 m after 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4463"/>
            <a:ext cx="3348038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27438"/>
            <a:ext cx="3230563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0"/>
            <a:ext cx="3167063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3644900"/>
            <a:ext cx="3024188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0"/>
            <a:ext cx="2843212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4888" y="3644900"/>
            <a:ext cx="305911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 Box 11"/>
          <p:cNvSpPr txBox="1">
            <a:spLocks noChangeArrowheads="1"/>
          </p:cNvSpPr>
          <p:nvPr/>
        </p:nvSpPr>
        <p:spPr bwMode="auto">
          <a:xfrm>
            <a:off x="1116013" y="306863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>
                <a:latin typeface="Calibri" pitchFamily="34" charset="0"/>
              </a:rPr>
              <a:t>06.2011.</a:t>
            </a:r>
          </a:p>
        </p:txBody>
      </p:sp>
      <p:sp>
        <p:nvSpPr>
          <p:cNvPr id="35848" name="Text Box 13"/>
          <p:cNvSpPr txBox="1">
            <a:spLocks noChangeArrowheads="1"/>
          </p:cNvSpPr>
          <p:nvPr/>
        </p:nvSpPr>
        <p:spPr bwMode="auto">
          <a:xfrm>
            <a:off x="1116013" y="64912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>
                <a:latin typeface="Calibri" pitchFamily="34" charset="0"/>
              </a:rPr>
              <a:t>06.2011.</a:t>
            </a:r>
          </a:p>
        </p:txBody>
      </p:sp>
      <p:sp>
        <p:nvSpPr>
          <p:cNvPr id="35849" name="Text Box 15"/>
          <p:cNvSpPr txBox="1">
            <a:spLocks noChangeArrowheads="1"/>
          </p:cNvSpPr>
          <p:nvPr/>
        </p:nvSpPr>
        <p:spPr bwMode="auto">
          <a:xfrm>
            <a:off x="4500563" y="64912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>
                <a:latin typeface="Calibri" pitchFamily="34" charset="0"/>
              </a:rPr>
              <a:t>11.2011.</a:t>
            </a:r>
          </a:p>
        </p:txBody>
      </p:sp>
      <p:sp>
        <p:nvSpPr>
          <p:cNvPr id="35850" name="Text Box 16"/>
          <p:cNvSpPr txBox="1">
            <a:spLocks noChangeArrowheads="1"/>
          </p:cNvSpPr>
          <p:nvPr/>
        </p:nvSpPr>
        <p:spPr bwMode="auto">
          <a:xfrm>
            <a:off x="7235825" y="321310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>
                <a:latin typeface="Calibri" pitchFamily="34" charset="0"/>
              </a:rPr>
              <a:t>01.2012.</a:t>
            </a:r>
          </a:p>
        </p:txBody>
      </p:sp>
      <p:sp>
        <p:nvSpPr>
          <p:cNvPr id="35851" name="Text Box 17"/>
          <p:cNvSpPr txBox="1">
            <a:spLocks noChangeArrowheads="1"/>
          </p:cNvSpPr>
          <p:nvPr/>
        </p:nvSpPr>
        <p:spPr bwMode="auto">
          <a:xfrm>
            <a:off x="8064500" y="64912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>
                <a:latin typeface="Calibri" pitchFamily="34" charset="0"/>
              </a:rPr>
              <a:t>01.2012.</a:t>
            </a:r>
          </a:p>
        </p:txBody>
      </p:sp>
      <p:sp>
        <p:nvSpPr>
          <p:cNvPr id="35852" name="Text Box 18"/>
          <p:cNvSpPr txBox="1">
            <a:spLocks noChangeArrowheads="1"/>
          </p:cNvSpPr>
          <p:nvPr/>
        </p:nvSpPr>
        <p:spPr bwMode="auto">
          <a:xfrm>
            <a:off x="4284663" y="321310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>
                <a:latin typeface="Calibri" pitchFamily="34" charset="0"/>
              </a:rPr>
              <a:t>11.2011.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284163"/>
            <a:ext cx="8428037" cy="585787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3600" smtClean="0"/>
              <a:t>Potenciālā dzīvildze pie Mts</a:t>
            </a:r>
            <a:endParaRPr lang="en-US" sz="3600" smtClean="0">
              <a:latin typeface="Franklin Gothic Book" pitchFamily="34" charset="0"/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38263"/>
            <a:ext cx="2654300" cy="403225"/>
          </a:xfrm>
        </p:spPr>
        <p:txBody>
          <a:bodyPr lIns="72000" tIns="72000" rIns="72000" bIns="72000" anchor="ctr">
            <a:spAutoFit/>
          </a:bodyPr>
          <a:lstStyle/>
          <a:p>
            <a:pPr marL="0" indent="0" algn="r">
              <a:lnSpc>
                <a:spcPts val="2000"/>
              </a:lnSpc>
              <a:buFontTx/>
              <a:buNone/>
            </a:pPr>
            <a:r>
              <a:rPr lang="en-US" sz="1800" smtClean="0">
                <a:latin typeface="Arial" charset="0"/>
              </a:rPr>
              <a:t>BSC</a:t>
            </a:r>
          </a:p>
        </p:txBody>
      </p:sp>
      <p:sp>
        <p:nvSpPr>
          <p:cNvPr id="36867" name="Line 4"/>
          <p:cNvSpPr>
            <a:spLocks noChangeShapeType="1"/>
          </p:cNvSpPr>
          <p:nvPr/>
        </p:nvSpPr>
        <p:spPr bwMode="auto">
          <a:xfrm flipV="1">
            <a:off x="2952750" y="5908675"/>
            <a:ext cx="50387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lIns="90488" tIns="44450" rIns="90488" bIns="44450" anchor="ctr"/>
          <a:lstStyle/>
          <a:p>
            <a:endParaRPr lang="lv-LV"/>
          </a:p>
        </p:txBody>
      </p:sp>
      <p:sp>
        <p:nvSpPr>
          <p:cNvPr id="36868" name="Line 5"/>
          <p:cNvSpPr>
            <a:spLocks noChangeShapeType="1"/>
          </p:cNvSpPr>
          <p:nvPr/>
        </p:nvSpPr>
        <p:spPr bwMode="auto">
          <a:xfrm>
            <a:off x="3948113" y="5916613"/>
            <a:ext cx="0" cy="984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lv-LV"/>
          </a:p>
        </p:txBody>
      </p:sp>
      <p:sp>
        <p:nvSpPr>
          <p:cNvPr id="36869" name="Line 6"/>
          <p:cNvSpPr>
            <a:spLocks noChangeShapeType="1"/>
          </p:cNvSpPr>
          <p:nvPr/>
        </p:nvSpPr>
        <p:spPr bwMode="auto">
          <a:xfrm>
            <a:off x="4941888" y="5908675"/>
            <a:ext cx="0" cy="1063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lv-LV"/>
          </a:p>
        </p:txBody>
      </p:sp>
      <p:sp>
        <p:nvSpPr>
          <p:cNvPr id="36870" name="Line 7"/>
          <p:cNvSpPr>
            <a:spLocks noChangeShapeType="1"/>
          </p:cNvSpPr>
          <p:nvPr/>
        </p:nvSpPr>
        <p:spPr bwMode="auto">
          <a:xfrm>
            <a:off x="5935663" y="5916613"/>
            <a:ext cx="0" cy="984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lv-LV"/>
          </a:p>
        </p:txBody>
      </p:sp>
      <p:sp>
        <p:nvSpPr>
          <p:cNvPr id="36871" name="Line 8"/>
          <p:cNvSpPr>
            <a:spLocks noChangeShapeType="1"/>
          </p:cNvSpPr>
          <p:nvPr/>
        </p:nvSpPr>
        <p:spPr bwMode="auto">
          <a:xfrm>
            <a:off x="6929438" y="5902325"/>
            <a:ext cx="0" cy="11271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lv-LV"/>
          </a:p>
        </p:txBody>
      </p:sp>
      <p:sp>
        <p:nvSpPr>
          <p:cNvPr id="36872" name="Text Box 9"/>
          <p:cNvSpPr txBox="1">
            <a:spLocks noChangeArrowheads="1"/>
          </p:cNvSpPr>
          <p:nvPr/>
        </p:nvSpPr>
        <p:spPr bwMode="auto">
          <a:xfrm>
            <a:off x="2806700" y="59610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eaLnBrk="0" hangingPunct="0"/>
            <a:r>
              <a:rPr lang="en-US" b="1">
                <a:solidFill>
                  <a:schemeClr val="bg1"/>
                </a:solidFill>
                <a:ea typeface="ヒラギノ角ゴ Pro W3"/>
                <a:cs typeface="ヒラギノ角ゴ Pro W3"/>
              </a:rPr>
              <a:t>0</a:t>
            </a:r>
          </a:p>
        </p:txBody>
      </p:sp>
      <p:sp>
        <p:nvSpPr>
          <p:cNvPr id="36873" name="Text Box 10"/>
          <p:cNvSpPr txBox="1">
            <a:spLocks noChangeArrowheads="1"/>
          </p:cNvSpPr>
          <p:nvPr/>
        </p:nvSpPr>
        <p:spPr bwMode="auto">
          <a:xfrm>
            <a:off x="3800475" y="59594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eaLnBrk="0" hangingPunct="0"/>
            <a:r>
              <a:rPr lang="en-US" b="1">
                <a:solidFill>
                  <a:schemeClr val="bg1"/>
                </a:solidFill>
                <a:ea typeface="ヒラギノ角ゴ Pro W3"/>
                <a:cs typeface="ヒラギノ角ゴ Pro W3"/>
              </a:rPr>
              <a:t>6</a:t>
            </a:r>
          </a:p>
        </p:txBody>
      </p:sp>
      <p:sp>
        <p:nvSpPr>
          <p:cNvPr id="36874" name="Text Box 11"/>
          <p:cNvSpPr txBox="1">
            <a:spLocks noChangeArrowheads="1"/>
          </p:cNvSpPr>
          <p:nvPr/>
        </p:nvSpPr>
        <p:spPr bwMode="auto">
          <a:xfrm>
            <a:off x="4710113" y="5959475"/>
            <a:ext cx="439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eaLnBrk="0" hangingPunct="0"/>
            <a:r>
              <a:rPr lang="en-US" b="1">
                <a:solidFill>
                  <a:schemeClr val="bg1"/>
                </a:solidFill>
                <a:ea typeface="ヒラギノ角ゴ Pro W3"/>
                <a:cs typeface="ヒラギノ角ゴ Pro W3"/>
              </a:rPr>
              <a:t>12</a:t>
            </a:r>
          </a:p>
        </p:txBody>
      </p:sp>
      <p:sp>
        <p:nvSpPr>
          <p:cNvPr id="36875" name="Text Box 12"/>
          <p:cNvSpPr txBox="1">
            <a:spLocks noChangeArrowheads="1"/>
          </p:cNvSpPr>
          <p:nvPr/>
        </p:nvSpPr>
        <p:spPr bwMode="auto">
          <a:xfrm>
            <a:off x="5713413" y="5959475"/>
            <a:ext cx="439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eaLnBrk="0" hangingPunct="0"/>
            <a:r>
              <a:rPr lang="en-US" b="1">
                <a:solidFill>
                  <a:schemeClr val="bg1"/>
                </a:solidFill>
                <a:ea typeface="ヒラギノ角ゴ Pro W3"/>
                <a:cs typeface="ヒラギノ角ゴ Pro W3"/>
              </a:rPr>
              <a:t>18</a:t>
            </a:r>
          </a:p>
        </p:txBody>
      </p:sp>
      <p:sp>
        <p:nvSpPr>
          <p:cNvPr id="36876" name="Text Box 13"/>
          <p:cNvSpPr txBox="1">
            <a:spLocks noChangeArrowheads="1"/>
          </p:cNvSpPr>
          <p:nvPr/>
        </p:nvSpPr>
        <p:spPr bwMode="auto">
          <a:xfrm>
            <a:off x="6708775" y="595947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eaLnBrk="0" hangingPunct="0"/>
            <a:r>
              <a:rPr lang="en-US" b="1">
                <a:solidFill>
                  <a:schemeClr val="bg1"/>
                </a:solidFill>
                <a:ea typeface="ヒラギノ角ゴ Pro W3"/>
                <a:cs typeface="ヒラギノ角ゴ Pro W3"/>
              </a:rPr>
              <a:t>24</a:t>
            </a:r>
          </a:p>
        </p:txBody>
      </p:sp>
      <p:sp>
        <p:nvSpPr>
          <p:cNvPr id="36877" name="Text Box 14"/>
          <p:cNvSpPr txBox="1">
            <a:spLocks noChangeArrowheads="1"/>
          </p:cNvSpPr>
          <p:nvPr/>
        </p:nvSpPr>
        <p:spPr bwMode="auto">
          <a:xfrm>
            <a:off x="2595563" y="6335713"/>
            <a:ext cx="46878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285750" indent="-285750" algn="ctr" eaLnBrk="0" hangingPunct="0">
              <a:lnSpc>
                <a:spcPts val="1600"/>
              </a:lnSpc>
            </a:pPr>
            <a:r>
              <a:rPr lang="en-US" b="1">
                <a:solidFill>
                  <a:schemeClr val="bg1"/>
                </a:solidFill>
                <a:ea typeface="ヒラギノ角ゴ Pro W3"/>
                <a:cs typeface="ヒラギノ角ゴ Pro W3"/>
              </a:rPr>
              <a:t>OS (months)</a:t>
            </a:r>
          </a:p>
        </p:txBody>
      </p:sp>
      <p:sp>
        <p:nvSpPr>
          <p:cNvPr id="36878" name="Line 15"/>
          <p:cNvSpPr>
            <a:spLocks noChangeShapeType="1"/>
          </p:cNvSpPr>
          <p:nvPr/>
        </p:nvSpPr>
        <p:spPr bwMode="auto">
          <a:xfrm>
            <a:off x="2957513" y="1539875"/>
            <a:ext cx="1095375" cy="0"/>
          </a:xfrm>
          <a:prstGeom prst="line">
            <a:avLst/>
          </a:prstGeom>
          <a:noFill/>
          <a:ln w="209550">
            <a:solidFill>
              <a:srgbClr val="FEC802"/>
            </a:solidFill>
            <a:round/>
            <a:headEnd/>
            <a:tailEnd type="triangle" w="sm" len="sm"/>
          </a:ln>
        </p:spPr>
        <p:txBody>
          <a:bodyPr wrap="none" lIns="90488" tIns="44450" rIns="90488" bIns="44450" anchor="ctr"/>
          <a:lstStyle/>
          <a:p>
            <a:endParaRPr lang="lv-LV"/>
          </a:p>
        </p:txBody>
      </p:sp>
      <p:sp>
        <p:nvSpPr>
          <p:cNvPr id="36879" name="Text Box 16"/>
          <p:cNvSpPr txBox="1">
            <a:spLocks noChangeArrowheads="1"/>
          </p:cNvSpPr>
          <p:nvPr/>
        </p:nvSpPr>
        <p:spPr bwMode="auto">
          <a:xfrm>
            <a:off x="4127500" y="1358900"/>
            <a:ext cx="171132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285750" indent="-285750" eaLnBrk="0" hangingPunct="0"/>
            <a:r>
              <a:rPr lang="en-US">
                <a:ea typeface="ヒラギノ角ゴ Pro W3"/>
                <a:cs typeface="ヒラギノ角ゴ Pro W3"/>
              </a:rPr>
              <a:t>4–6 months</a:t>
            </a:r>
          </a:p>
        </p:txBody>
      </p:sp>
      <p:sp>
        <p:nvSpPr>
          <p:cNvPr id="36880" name="Line 17"/>
          <p:cNvSpPr>
            <a:spLocks noChangeShapeType="1"/>
          </p:cNvSpPr>
          <p:nvPr/>
        </p:nvSpPr>
        <p:spPr bwMode="auto">
          <a:xfrm>
            <a:off x="2957513" y="2019300"/>
            <a:ext cx="2112962" cy="0"/>
          </a:xfrm>
          <a:prstGeom prst="line">
            <a:avLst/>
          </a:prstGeom>
          <a:noFill/>
          <a:ln w="209550">
            <a:solidFill>
              <a:srgbClr val="00FFFF"/>
            </a:solidFill>
            <a:round/>
            <a:headEnd/>
            <a:tailEnd type="triangle" w="sm" len="sm"/>
          </a:ln>
        </p:spPr>
        <p:txBody>
          <a:bodyPr wrap="none" lIns="90488" tIns="44450" rIns="90488" bIns="44450" anchor="ctr"/>
          <a:lstStyle/>
          <a:p>
            <a:endParaRPr lang="lv-LV"/>
          </a:p>
        </p:txBody>
      </p:sp>
      <p:sp>
        <p:nvSpPr>
          <p:cNvPr id="36881" name="Text Box 18"/>
          <p:cNvSpPr txBox="1">
            <a:spLocks noChangeArrowheads="1"/>
          </p:cNvSpPr>
          <p:nvPr/>
        </p:nvSpPr>
        <p:spPr bwMode="auto">
          <a:xfrm>
            <a:off x="5159375" y="1838325"/>
            <a:ext cx="196215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285750" indent="-285750" eaLnBrk="0" hangingPunct="0"/>
            <a:r>
              <a:rPr lang="en-US">
                <a:ea typeface="ヒラギノ角ゴ Pro W3"/>
                <a:cs typeface="ヒラギノ角ゴ Pro W3"/>
              </a:rPr>
              <a:t>11–14.7 months</a:t>
            </a:r>
          </a:p>
        </p:txBody>
      </p:sp>
      <p:sp>
        <p:nvSpPr>
          <p:cNvPr id="36882" name="Rectangle 19"/>
          <p:cNvSpPr>
            <a:spLocks noChangeArrowheads="1"/>
          </p:cNvSpPr>
          <p:nvPr/>
        </p:nvSpPr>
        <p:spPr bwMode="auto">
          <a:xfrm>
            <a:off x="1501775" y="1817688"/>
            <a:ext cx="140017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72000" rIns="72000" bIns="72000" anchor="ctr">
            <a:spAutoFit/>
          </a:bodyPr>
          <a:lstStyle/>
          <a:p>
            <a:pPr algn="r">
              <a:lnSpc>
                <a:spcPts val="2000"/>
              </a:lnSpc>
              <a:spcBef>
                <a:spcPct val="20000"/>
              </a:spcBef>
            </a:pPr>
            <a:r>
              <a:rPr lang="en-US">
                <a:latin typeface="Calibri" pitchFamily="34" charset="0"/>
              </a:rPr>
              <a:t>5-FU/AF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-252413" y="5281613"/>
            <a:ext cx="9259888" cy="658812"/>
            <a:chOff x="-179" y="3327"/>
            <a:chExt cx="6562" cy="415"/>
          </a:xfrm>
        </p:grpSpPr>
        <p:sp>
          <p:nvSpPr>
            <p:cNvPr id="36905" name="Line 21"/>
            <p:cNvSpPr>
              <a:spLocks noChangeShapeType="1"/>
            </p:cNvSpPr>
            <p:nvPr/>
          </p:nvSpPr>
          <p:spPr bwMode="auto">
            <a:xfrm>
              <a:off x="2095" y="3534"/>
              <a:ext cx="3078" cy="0"/>
            </a:xfrm>
            <a:prstGeom prst="line">
              <a:avLst/>
            </a:prstGeom>
            <a:noFill/>
            <a:ln w="209550">
              <a:solidFill>
                <a:srgbClr val="66FF33"/>
              </a:solidFill>
              <a:round/>
              <a:headEnd/>
              <a:tailEnd type="triangle" w="sm" len="sm"/>
            </a:ln>
          </p:spPr>
          <p:txBody>
            <a:bodyPr wrap="none" lIns="90488" tIns="44450" rIns="90488" bIns="44450" anchor="ctr"/>
            <a:lstStyle/>
            <a:p>
              <a:endParaRPr lang="lv-LV"/>
            </a:p>
          </p:txBody>
        </p:sp>
        <p:sp>
          <p:nvSpPr>
            <p:cNvPr id="36906" name="Text Box 22"/>
            <p:cNvSpPr txBox="1">
              <a:spLocks noChangeArrowheads="1"/>
            </p:cNvSpPr>
            <p:nvPr/>
          </p:nvSpPr>
          <p:spPr bwMode="auto">
            <a:xfrm>
              <a:off x="5232" y="3420"/>
              <a:ext cx="1151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marL="285750" indent="-285750" eaLnBrk="0" hangingPunct="0"/>
              <a:r>
                <a:rPr lang="en-US">
                  <a:ea typeface="ヒラギノ角ゴ Pro W3"/>
                  <a:cs typeface="ヒラギノ角ゴ Pro W3"/>
                </a:rPr>
                <a:t>23.5 months</a:t>
              </a:r>
            </a:p>
          </p:txBody>
        </p:sp>
        <p:sp>
          <p:nvSpPr>
            <p:cNvPr id="36907" name="Rectangle 23"/>
            <p:cNvSpPr>
              <a:spLocks noChangeArrowheads="1"/>
            </p:cNvSpPr>
            <p:nvPr/>
          </p:nvSpPr>
          <p:spPr bwMode="auto">
            <a:xfrm>
              <a:off x="-179" y="3327"/>
              <a:ext cx="2267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000" tIns="72000" rIns="72000" bIns="72000" anchor="ctr">
              <a:spAutoFit/>
            </a:bodyPr>
            <a:lstStyle/>
            <a:p>
              <a:pPr algn="r">
                <a:lnSpc>
                  <a:spcPts val="2000"/>
                </a:lnSpc>
                <a:spcBef>
                  <a:spcPct val="20000"/>
                </a:spcBef>
              </a:pPr>
              <a:r>
                <a:rPr lang="en-US">
                  <a:latin typeface="Calibri" pitchFamily="34" charset="0"/>
                </a:rPr>
                <a:t>Chemo+Cetuximab (Kras WT)</a:t>
              </a:r>
            </a:p>
          </p:txBody>
        </p:sp>
      </p:grpSp>
      <p:sp>
        <p:nvSpPr>
          <p:cNvPr id="36884" name="Line 24"/>
          <p:cNvSpPr>
            <a:spLocks noChangeShapeType="1"/>
          </p:cNvSpPr>
          <p:nvPr/>
        </p:nvSpPr>
        <p:spPr bwMode="auto">
          <a:xfrm>
            <a:off x="2959100" y="1166813"/>
            <a:ext cx="0" cy="47386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lv-LV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-100013" y="2328863"/>
            <a:ext cx="8918576" cy="2943225"/>
            <a:chOff x="-71" y="1467"/>
            <a:chExt cx="6320" cy="1854"/>
          </a:xfrm>
        </p:grpSpPr>
        <p:sp>
          <p:nvSpPr>
            <p:cNvPr id="36887" name="Line 26"/>
            <p:cNvSpPr>
              <a:spLocks noChangeShapeType="1"/>
            </p:cNvSpPr>
            <p:nvPr/>
          </p:nvSpPr>
          <p:spPr bwMode="auto">
            <a:xfrm>
              <a:off x="2096" y="2239"/>
              <a:ext cx="2405" cy="0"/>
            </a:xfrm>
            <a:prstGeom prst="line">
              <a:avLst/>
            </a:prstGeom>
            <a:noFill/>
            <a:ln w="209550">
              <a:solidFill>
                <a:srgbClr val="3366FF"/>
              </a:solidFill>
              <a:round/>
              <a:headEnd/>
              <a:tailEnd type="triangle" w="sm" len="sm"/>
            </a:ln>
          </p:spPr>
          <p:txBody>
            <a:bodyPr wrap="none" lIns="90488" tIns="44450" rIns="90488" bIns="44450" anchor="ctr"/>
            <a:lstStyle/>
            <a:p>
              <a:endParaRPr lang="lv-LV"/>
            </a:p>
          </p:txBody>
        </p:sp>
        <p:sp>
          <p:nvSpPr>
            <p:cNvPr id="36888" name="Text Box 27"/>
            <p:cNvSpPr txBox="1">
              <a:spLocks noChangeArrowheads="1"/>
            </p:cNvSpPr>
            <p:nvPr/>
          </p:nvSpPr>
          <p:spPr bwMode="auto">
            <a:xfrm>
              <a:off x="4566" y="2116"/>
              <a:ext cx="1437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marL="285750" indent="-285750" eaLnBrk="0" hangingPunct="0"/>
              <a:r>
                <a:rPr lang="en-US">
                  <a:ea typeface="ヒラギノ角ゴ Pro W3"/>
                  <a:cs typeface="ヒラギノ角ゴ Pro W3"/>
                </a:rPr>
                <a:t>16.2–20 months</a:t>
              </a:r>
            </a:p>
          </p:txBody>
        </p:sp>
        <p:sp>
          <p:nvSpPr>
            <p:cNvPr id="36889" name="Rectangle 28"/>
            <p:cNvSpPr>
              <a:spLocks noChangeArrowheads="1"/>
            </p:cNvSpPr>
            <p:nvPr/>
          </p:nvSpPr>
          <p:spPr bwMode="auto">
            <a:xfrm>
              <a:off x="-71" y="2112"/>
              <a:ext cx="2128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000" tIns="72000" rIns="72000" bIns="72000" anchor="ctr">
              <a:spAutoFit/>
            </a:bodyPr>
            <a:lstStyle/>
            <a:p>
              <a:pPr algn="r">
                <a:lnSpc>
                  <a:spcPts val="2000"/>
                </a:lnSpc>
                <a:spcBef>
                  <a:spcPct val="20000"/>
                </a:spcBef>
              </a:pPr>
              <a:r>
                <a:rPr lang="en-US">
                  <a:latin typeface="Calibri" pitchFamily="34" charset="0"/>
                </a:rPr>
                <a:t>FOLFOX4 or CapeOx</a:t>
              </a:r>
            </a:p>
          </p:txBody>
        </p:sp>
        <p:sp>
          <p:nvSpPr>
            <p:cNvPr id="36890" name="Line 29"/>
            <p:cNvSpPr>
              <a:spLocks noChangeShapeType="1"/>
            </p:cNvSpPr>
            <p:nvPr/>
          </p:nvSpPr>
          <p:spPr bwMode="auto">
            <a:xfrm>
              <a:off x="2104" y="1594"/>
              <a:ext cx="1836" cy="0"/>
            </a:xfrm>
            <a:prstGeom prst="line">
              <a:avLst/>
            </a:prstGeom>
            <a:noFill/>
            <a:ln w="209550">
              <a:solidFill>
                <a:srgbClr val="FF0000"/>
              </a:solidFill>
              <a:round/>
              <a:headEnd/>
              <a:tailEnd type="triangle" w="sm" len="sm"/>
            </a:ln>
          </p:spPr>
          <p:txBody>
            <a:bodyPr wrap="none" lIns="90488" tIns="44450" rIns="90488" bIns="44450" anchor="ctr"/>
            <a:lstStyle/>
            <a:p>
              <a:endParaRPr lang="lv-LV"/>
            </a:p>
          </p:txBody>
        </p:sp>
        <p:sp>
          <p:nvSpPr>
            <p:cNvPr id="36891" name="Text Box 30"/>
            <p:cNvSpPr txBox="1">
              <a:spLocks noChangeArrowheads="1"/>
            </p:cNvSpPr>
            <p:nvPr/>
          </p:nvSpPr>
          <p:spPr bwMode="auto">
            <a:xfrm>
              <a:off x="3995" y="1480"/>
              <a:ext cx="144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marL="285750" indent="-285750" eaLnBrk="0" hangingPunct="0"/>
              <a:r>
                <a:rPr lang="en-US">
                  <a:ea typeface="ヒラギノ角ゴ Pro W3"/>
                  <a:cs typeface="ヒラギノ角ゴ Pro W3"/>
                </a:rPr>
                <a:t>15–17.4 months</a:t>
              </a:r>
            </a:p>
          </p:txBody>
        </p:sp>
        <p:sp>
          <p:nvSpPr>
            <p:cNvPr id="36892" name="Rectangle 31"/>
            <p:cNvSpPr>
              <a:spLocks noChangeArrowheads="1"/>
            </p:cNvSpPr>
            <p:nvPr/>
          </p:nvSpPr>
          <p:spPr bwMode="auto">
            <a:xfrm>
              <a:off x="-71" y="1467"/>
              <a:ext cx="2134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000" tIns="72000" rIns="72000" bIns="72000" anchor="ctr">
              <a:spAutoFit/>
            </a:bodyPr>
            <a:lstStyle/>
            <a:p>
              <a:pPr algn="r">
                <a:lnSpc>
                  <a:spcPts val="2000"/>
                </a:lnSpc>
                <a:spcBef>
                  <a:spcPct val="20000"/>
                </a:spcBef>
              </a:pPr>
              <a:r>
                <a:rPr lang="en-US">
                  <a:latin typeface="Calibri" pitchFamily="34" charset="0"/>
                </a:rPr>
                <a:t>IFL or FOLFIRI</a:t>
              </a:r>
            </a:p>
          </p:txBody>
        </p:sp>
        <p:sp>
          <p:nvSpPr>
            <p:cNvPr id="36893" name="Line 32"/>
            <p:cNvSpPr>
              <a:spLocks noChangeShapeType="1"/>
            </p:cNvSpPr>
            <p:nvPr/>
          </p:nvSpPr>
          <p:spPr bwMode="auto">
            <a:xfrm>
              <a:off x="2096" y="2883"/>
              <a:ext cx="2499" cy="0"/>
            </a:xfrm>
            <a:prstGeom prst="line">
              <a:avLst/>
            </a:prstGeom>
            <a:noFill/>
            <a:ln w="209550">
              <a:solidFill>
                <a:schemeClr val="hlink"/>
              </a:solidFill>
              <a:round/>
              <a:headEnd/>
              <a:tailEnd type="triangle" w="sm" len="sm"/>
            </a:ln>
          </p:spPr>
          <p:txBody>
            <a:bodyPr wrap="none" lIns="90488" tIns="44450" rIns="90488" bIns="44450" anchor="ctr"/>
            <a:lstStyle/>
            <a:p>
              <a:endParaRPr lang="lv-LV"/>
            </a:p>
          </p:txBody>
        </p:sp>
        <p:sp>
          <p:nvSpPr>
            <p:cNvPr id="36894" name="Text Box 33"/>
            <p:cNvSpPr txBox="1">
              <a:spLocks noChangeArrowheads="1"/>
            </p:cNvSpPr>
            <p:nvPr/>
          </p:nvSpPr>
          <p:spPr bwMode="auto">
            <a:xfrm>
              <a:off x="4649" y="2769"/>
              <a:ext cx="142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>
                  <a:ea typeface="ヒラギノ角ゴ Pro W3"/>
                  <a:cs typeface="ヒラギノ角ゴ Pro W3"/>
                </a:rPr>
                <a:t>20.6 months</a:t>
              </a:r>
            </a:p>
          </p:txBody>
        </p:sp>
        <p:sp>
          <p:nvSpPr>
            <p:cNvPr id="36895" name="Rectangle 34"/>
            <p:cNvSpPr>
              <a:spLocks noChangeArrowheads="1"/>
            </p:cNvSpPr>
            <p:nvPr/>
          </p:nvSpPr>
          <p:spPr bwMode="auto">
            <a:xfrm>
              <a:off x="68" y="2756"/>
              <a:ext cx="1989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000" tIns="72000" rIns="72000" bIns="72000" anchor="ctr">
              <a:spAutoFit/>
            </a:bodyPr>
            <a:lstStyle/>
            <a:p>
              <a:pPr algn="r">
                <a:lnSpc>
                  <a:spcPts val="2000"/>
                </a:lnSpc>
                <a:spcBef>
                  <a:spcPct val="20000"/>
                </a:spcBef>
              </a:pPr>
              <a:r>
                <a:rPr lang="en-US">
                  <a:latin typeface="Calibri" pitchFamily="34" charset="0"/>
                </a:rPr>
                <a:t>FOLFOX6 </a:t>
              </a:r>
              <a:r>
                <a:rPr lang="en-US">
                  <a:latin typeface="Calibri" pitchFamily="34" charset="0"/>
                  <a:sym typeface="Symbol" pitchFamily="18" charset="2"/>
                </a:rPr>
                <a:t> FOLFIRI </a:t>
              </a:r>
              <a:endParaRPr lang="en-US" baseline="30000">
                <a:latin typeface="Calibri" pitchFamily="34" charset="0"/>
                <a:sym typeface="Symbol" pitchFamily="18" charset="2"/>
              </a:endParaRPr>
            </a:p>
          </p:txBody>
        </p:sp>
        <p:sp>
          <p:nvSpPr>
            <p:cNvPr id="36896" name="Line 35"/>
            <p:cNvSpPr>
              <a:spLocks noChangeShapeType="1"/>
            </p:cNvSpPr>
            <p:nvPr/>
          </p:nvSpPr>
          <p:spPr bwMode="auto">
            <a:xfrm>
              <a:off x="2096" y="1916"/>
              <a:ext cx="2052" cy="0"/>
            </a:xfrm>
            <a:prstGeom prst="line">
              <a:avLst/>
            </a:prstGeom>
            <a:noFill/>
            <a:ln w="209550">
              <a:solidFill>
                <a:srgbClr val="FFFF00"/>
              </a:solidFill>
              <a:round/>
              <a:headEnd/>
              <a:tailEnd type="triangle" w="sm" len="sm"/>
            </a:ln>
          </p:spPr>
          <p:txBody>
            <a:bodyPr wrap="none" lIns="90488" tIns="44450" rIns="90488" bIns="44450" anchor="ctr"/>
            <a:lstStyle/>
            <a:p>
              <a:endParaRPr lang="lv-LV"/>
            </a:p>
          </p:txBody>
        </p:sp>
        <p:sp>
          <p:nvSpPr>
            <p:cNvPr id="36897" name="Text Box 36"/>
            <p:cNvSpPr txBox="1">
              <a:spLocks noChangeArrowheads="1"/>
            </p:cNvSpPr>
            <p:nvPr/>
          </p:nvSpPr>
          <p:spPr bwMode="auto">
            <a:xfrm>
              <a:off x="4208" y="1802"/>
              <a:ext cx="167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marL="285750" indent="-285750" eaLnBrk="0" hangingPunct="0"/>
              <a:r>
                <a:rPr lang="en-US">
                  <a:ea typeface="ヒラギノ角ゴ Pro W3"/>
                  <a:cs typeface="ヒラギノ角ゴ Pro W3"/>
                </a:rPr>
                <a:t>18.3 months</a:t>
              </a:r>
            </a:p>
          </p:txBody>
        </p:sp>
        <p:sp>
          <p:nvSpPr>
            <p:cNvPr id="36898" name="Rectangle 37"/>
            <p:cNvSpPr>
              <a:spLocks noChangeArrowheads="1"/>
            </p:cNvSpPr>
            <p:nvPr/>
          </p:nvSpPr>
          <p:spPr bwMode="auto">
            <a:xfrm>
              <a:off x="-71" y="1789"/>
              <a:ext cx="2128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000" tIns="72000" rIns="72000" bIns="72000" anchor="ctr">
              <a:spAutoFit/>
            </a:bodyPr>
            <a:lstStyle/>
            <a:p>
              <a:pPr algn="r">
                <a:lnSpc>
                  <a:spcPts val="2000"/>
                </a:lnSpc>
                <a:spcBef>
                  <a:spcPct val="20000"/>
                </a:spcBef>
              </a:pPr>
              <a:r>
                <a:rPr lang="en-US">
                  <a:latin typeface="Calibri" pitchFamily="34" charset="0"/>
                </a:rPr>
                <a:t>5-FU/AF + bevacizumab</a:t>
              </a:r>
            </a:p>
          </p:txBody>
        </p:sp>
        <p:sp>
          <p:nvSpPr>
            <p:cNvPr id="36899" name="Line 38"/>
            <p:cNvSpPr>
              <a:spLocks noChangeShapeType="1"/>
            </p:cNvSpPr>
            <p:nvPr/>
          </p:nvSpPr>
          <p:spPr bwMode="auto">
            <a:xfrm>
              <a:off x="2106" y="2561"/>
              <a:ext cx="2450" cy="0"/>
            </a:xfrm>
            <a:prstGeom prst="line">
              <a:avLst/>
            </a:prstGeom>
            <a:noFill/>
            <a:ln w="209550">
              <a:solidFill>
                <a:srgbClr val="008080"/>
              </a:solidFill>
              <a:round/>
              <a:headEnd/>
              <a:tailEnd type="triangle" w="sm" len="sm"/>
            </a:ln>
          </p:spPr>
          <p:txBody>
            <a:bodyPr wrap="none" lIns="90488" tIns="44450" rIns="90488" bIns="44450" anchor="ctr"/>
            <a:lstStyle/>
            <a:p>
              <a:endParaRPr lang="lv-LV"/>
            </a:p>
          </p:txBody>
        </p:sp>
        <p:sp>
          <p:nvSpPr>
            <p:cNvPr id="36900" name="Text Box 39"/>
            <p:cNvSpPr txBox="1">
              <a:spLocks noChangeArrowheads="1"/>
            </p:cNvSpPr>
            <p:nvPr/>
          </p:nvSpPr>
          <p:spPr bwMode="auto">
            <a:xfrm>
              <a:off x="4608" y="2447"/>
              <a:ext cx="1115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>
                  <a:ea typeface="ヒラギノ角ゴ Pro W3"/>
                  <a:cs typeface="ヒラギノ角ゴ Pro W3"/>
                </a:rPr>
                <a:t>20.3 months</a:t>
              </a:r>
            </a:p>
          </p:txBody>
        </p:sp>
        <p:sp>
          <p:nvSpPr>
            <p:cNvPr id="36901" name="Rectangle 40"/>
            <p:cNvSpPr>
              <a:spLocks noChangeArrowheads="1"/>
            </p:cNvSpPr>
            <p:nvPr/>
          </p:nvSpPr>
          <p:spPr bwMode="auto">
            <a:xfrm>
              <a:off x="153" y="2434"/>
              <a:ext cx="1918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000" tIns="72000" rIns="72000" bIns="72000" anchor="ctr">
              <a:spAutoFit/>
            </a:bodyPr>
            <a:lstStyle/>
            <a:p>
              <a:pPr algn="r">
                <a:lnSpc>
                  <a:spcPts val="2000"/>
                </a:lnSpc>
                <a:spcBef>
                  <a:spcPct val="20000"/>
                </a:spcBef>
              </a:pPr>
              <a:r>
                <a:rPr lang="en-US">
                  <a:latin typeface="Calibri" pitchFamily="34" charset="0"/>
                </a:rPr>
                <a:t>IFL + bevacizumab</a:t>
              </a:r>
            </a:p>
          </p:txBody>
        </p:sp>
        <p:sp>
          <p:nvSpPr>
            <p:cNvPr id="36902" name="Line 41"/>
            <p:cNvSpPr>
              <a:spLocks noChangeShapeType="1"/>
            </p:cNvSpPr>
            <p:nvPr/>
          </p:nvSpPr>
          <p:spPr bwMode="auto">
            <a:xfrm>
              <a:off x="2096" y="3195"/>
              <a:ext cx="2670" cy="0"/>
            </a:xfrm>
            <a:prstGeom prst="line">
              <a:avLst/>
            </a:prstGeom>
            <a:noFill/>
            <a:ln w="209550">
              <a:solidFill>
                <a:srgbClr val="FF33CC"/>
              </a:solidFill>
              <a:round/>
              <a:headEnd/>
              <a:tailEnd type="triangle" w="sm" len="sm"/>
            </a:ln>
          </p:spPr>
          <p:txBody>
            <a:bodyPr wrap="none" lIns="90488" tIns="44450" rIns="90488" bIns="44450" anchor="ctr"/>
            <a:lstStyle/>
            <a:p>
              <a:endParaRPr lang="lv-LV"/>
            </a:p>
          </p:txBody>
        </p:sp>
        <p:sp>
          <p:nvSpPr>
            <p:cNvPr id="36903" name="Text Box 42"/>
            <p:cNvSpPr txBox="1">
              <a:spLocks noChangeArrowheads="1"/>
            </p:cNvSpPr>
            <p:nvPr/>
          </p:nvSpPr>
          <p:spPr bwMode="auto">
            <a:xfrm>
              <a:off x="4822" y="3072"/>
              <a:ext cx="1427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>
                  <a:ea typeface="ヒラギノ角ゴ Pro W3"/>
                  <a:cs typeface="ヒラギノ角ゴ Pro W3"/>
                </a:rPr>
                <a:t>21.5 months</a:t>
              </a:r>
            </a:p>
          </p:txBody>
        </p:sp>
        <p:sp>
          <p:nvSpPr>
            <p:cNvPr id="36904" name="Rectangle 43"/>
            <p:cNvSpPr>
              <a:spLocks noChangeArrowheads="1"/>
            </p:cNvSpPr>
            <p:nvPr/>
          </p:nvSpPr>
          <p:spPr bwMode="auto">
            <a:xfrm>
              <a:off x="68" y="3068"/>
              <a:ext cx="1989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000" tIns="72000" rIns="72000" bIns="72000" anchor="ctr">
              <a:spAutoFit/>
            </a:bodyPr>
            <a:lstStyle/>
            <a:p>
              <a:pPr algn="r">
                <a:lnSpc>
                  <a:spcPts val="2000"/>
                </a:lnSpc>
                <a:spcBef>
                  <a:spcPct val="20000"/>
                </a:spcBef>
              </a:pPr>
              <a:r>
                <a:rPr lang="en-US">
                  <a:latin typeface="Calibri" pitchFamily="34" charset="0"/>
                </a:rPr>
                <a:t>FOLFIRI </a:t>
              </a:r>
              <a:r>
                <a:rPr lang="en-US">
                  <a:latin typeface="Calibri" pitchFamily="34" charset="0"/>
                  <a:sym typeface="Symbol" pitchFamily="18" charset="2"/>
                </a:rPr>
                <a:t> FOLFOX6 </a:t>
              </a:r>
              <a:endParaRPr lang="en-US" baseline="30000">
                <a:latin typeface="Calibri" pitchFamily="34" charset="0"/>
                <a:sym typeface="Symbol" pitchFamily="18" charset="2"/>
              </a:endParaRPr>
            </a:p>
          </p:txBody>
        </p:sp>
      </p:grpSp>
      <p:sp>
        <p:nvSpPr>
          <p:cNvPr id="36886" name="Line 44"/>
          <p:cNvSpPr>
            <a:spLocks noChangeShapeType="1"/>
          </p:cNvSpPr>
          <p:nvPr/>
        </p:nvSpPr>
        <p:spPr bwMode="auto">
          <a:xfrm>
            <a:off x="2959100" y="5907088"/>
            <a:ext cx="0" cy="984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lv-LV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sz="2000" smtClean="0">
              <a:latin typeface="Times New Roman" pitchFamily="18" charset="0"/>
            </a:endParaRPr>
          </a:p>
        </p:txBody>
      </p:sp>
      <p:graphicFrame>
        <p:nvGraphicFramePr>
          <p:cNvPr id="389123" name="Group 3"/>
          <p:cNvGraphicFramePr>
            <a:graphicFrameLocks noGrp="1"/>
          </p:cNvGraphicFramePr>
          <p:nvPr/>
        </p:nvGraphicFramePr>
        <p:xfrm>
          <a:off x="220663" y="1646238"/>
          <a:ext cx="8747125" cy="4600575"/>
        </p:xfrm>
        <a:graphic>
          <a:graphicData uri="http://schemas.openxmlformats.org/drawingml/2006/table">
            <a:tbl>
              <a:tblPr/>
              <a:tblGrid>
                <a:gridCol w="1195387"/>
                <a:gridCol w="1209675"/>
                <a:gridCol w="1458913"/>
                <a:gridCol w="1120775"/>
                <a:gridCol w="1195387"/>
                <a:gridCol w="1385888"/>
                <a:gridCol w="1181100"/>
              </a:tblGrid>
              <a:tr h="203432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Arm</a:t>
                      </a:r>
                    </a:p>
                  </a:txBody>
                  <a:tcPr marT="48436" marB="48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Median Overall Survival (Days)</a:t>
                      </a:r>
                      <a:endParaRPr kumimoji="0" lang="en-GB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8436" marB="48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Response PFS (Days)</a:t>
                      </a:r>
                    </a:p>
                  </a:txBody>
                  <a:tcPr marT="48436" marB="48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Acute Toxicity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(G2-G3)</a:t>
                      </a:r>
                    </a:p>
                  </a:txBody>
                  <a:tcPr marT="48436" marB="48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Late Toxicity (G2)</a:t>
                      </a:r>
                      <a:endParaRPr kumimoji="0" lang="en-GB" sz="2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8436" marB="48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Edmonton Score Improve-ment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(from baseline)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48436" marB="48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Cost per Patient (Euros)</a:t>
                      </a:r>
                    </a:p>
                  </a:txBody>
                  <a:tcPr marT="48436" marB="48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</a:tr>
              <a:tr h="11624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DEBIRI (D)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(n=34)</a:t>
                      </a:r>
                    </a:p>
                  </a:txBody>
                  <a:tcPr marT="48436" marB="48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690 </a:t>
                      </a:r>
                      <a:r>
                        <a:rPr kumimoji="0" lang="it-IT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(23M)</a:t>
                      </a:r>
                    </a:p>
                  </a:txBody>
                  <a:tcPr marT="48436" marB="48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 68%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225 </a:t>
                      </a:r>
                    </a:p>
                  </a:txBody>
                  <a:tcPr marT="48436" marB="48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70%</a:t>
                      </a:r>
                    </a:p>
                  </a:txBody>
                  <a:tcPr marT="48436" marB="48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20%</a:t>
                      </a:r>
                    </a:p>
                  </a:txBody>
                  <a:tcPr marT="48436" marB="48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60%</a:t>
                      </a:r>
                    </a:p>
                  </a:txBody>
                  <a:tcPr marT="48436" marB="48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6,450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(x2 D)</a:t>
                      </a:r>
                    </a:p>
                  </a:txBody>
                  <a:tcPr marT="48436" marB="48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11624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FOLFIRI (CT)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(n=35)</a:t>
                      </a:r>
                    </a:p>
                  </a:txBody>
                  <a:tcPr marT="48436" marB="48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482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(16M)</a:t>
                      </a:r>
                    </a:p>
                  </a:txBody>
                  <a:tcPr marT="48436" marB="48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 18%      94 </a:t>
                      </a:r>
                    </a:p>
                  </a:txBody>
                  <a:tcPr marT="48436" marB="48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25%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8436" marB="48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80%</a:t>
                      </a:r>
                    </a:p>
                  </a:txBody>
                  <a:tcPr marT="48436" marB="48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22%</a:t>
                      </a:r>
                    </a:p>
                  </a:txBody>
                  <a:tcPr marT="48436" marB="48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10,250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(x8 CT)</a:t>
                      </a:r>
                    </a:p>
                  </a:txBody>
                  <a:tcPr marT="48436" marB="48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333375"/>
            <a:ext cx="8713787" cy="7318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2800">
                <a:solidFill>
                  <a:srgbClr val="FFC000"/>
                </a:solidFill>
                <a:latin typeface="Franklin Gothic Book" charset="0"/>
              </a:rPr>
              <a:t>TACE OF COLORECTAL CANCER LIVER METASTASES</a:t>
            </a:r>
            <a:br>
              <a:rPr lang="de-DE" sz="2800">
                <a:solidFill>
                  <a:srgbClr val="FFC000"/>
                </a:solidFill>
                <a:latin typeface="Franklin Gothic Book" charset="0"/>
              </a:rPr>
            </a:br>
            <a:r>
              <a:rPr lang="de-DE" sz="2800">
                <a:solidFill>
                  <a:srgbClr val="FFC000"/>
                </a:solidFill>
                <a:latin typeface="Franklin Gothic Book" charset="0"/>
              </a:rPr>
              <a:t>(NEW STUDIES)</a:t>
            </a:r>
          </a:p>
        </p:txBody>
      </p:sp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611188" y="1052513"/>
            <a:ext cx="8353425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latin typeface="Corbel" pitchFamily="34" charset="0"/>
              <a:ea typeface="MS PGothic" pitchFamily="34" charset="-128"/>
            </a:endParaRPr>
          </a:p>
          <a:p>
            <a:pPr>
              <a:spcBef>
                <a:spcPct val="50000"/>
              </a:spcBef>
            </a:pPr>
            <a:endParaRPr lang="de-DE">
              <a:latin typeface="Corbel" pitchFamily="34" charset="0"/>
              <a:ea typeface="MS PGothic" pitchFamily="34" charset="-128"/>
            </a:endParaRPr>
          </a:p>
          <a:p>
            <a:pPr>
              <a:spcBef>
                <a:spcPct val="50000"/>
              </a:spcBef>
            </a:pPr>
            <a:endParaRPr lang="de-DE">
              <a:latin typeface="Corbel" pitchFamily="34" charset="0"/>
              <a:ea typeface="MS PGothic" pitchFamily="34" charset="-128"/>
            </a:endParaRPr>
          </a:p>
          <a:p>
            <a:pPr>
              <a:spcBef>
                <a:spcPct val="50000"/>
              </a:spcBef>
            </a:pPr>
            <a:r>
              <a:rPr lang="de-DE">
                <a:latin typeface="Corbel" pitchFamily="34" charset="0"/>
                <a:ea typeface="MS PGothic" pitchFamily="34" charset="-128"/>
              </a:rPr>
              <a:t>Aliberti  06          10           TL           IR             DC Bead       75*          n.r                          12</a:t>
            </a:r>
          </a:p>
          <a:p>
            <a:pPr>
              <a:spcBef>
                <a:spcPct val="50000"/>
              </a:spcBef>
            </a:pPr>
            <a:r>
              <a:rPr lang="de-DE">
                <a:latin typeface="Corbel" pitchFamily="34" charset="0"/>
                <a:ea typeface="MS PGothic" pitchFamily="34" charset="-128"/>
              </a:rPr>
              <a:t>Fiorentini  07     20           TL           IR              DC Bead      65*            6                           14</a:t>
            </a:r>
          </a:p>
          <a:p>
            <a:pPr>
              <a:spcBef>
                <a:spcPct val="50000"/>
              </a:spcBef>
            </a:pPr>
            <a:r>
              <a:rPr lang="de-DE">
                <a:latin typeface="Corbel" pitchFamily="34" charset="0"/>
                <a:ea typeface="MS PGothic" pitchFamily="34" charset="-128"/>
              </a:rPr>
              <a:t>Albert  11           121	       SL	C/D/M   	 EO/PVA	    2/43*	     5	               11</a:t>
            </a:r>
          </a:p>
          <a:p>
            <a:pPr>
              <a:spcBef>
                <a:spcPct val="50000"/>
              </a:spcBef>
            </a:pPr>
            <a:endParaRPr lang="de-DE">
              <a:solidFill>
                <a:srgbClr val="FFFF00"/>
              </a:solidFill>
              <a:latin typeface="Corbel" pitchFamily="34" charset="0"/>
              <a:ea typeface="MS PGothic" pitchFamily="34" charset="-128"/>
            </a:endParaRPr>
          </a:p>
          <a:p>
            <a:pPr>
              <a:spcBef>
                <a:spcPct val="50000"/>
              </a:spcBef>
            </a:pPr>
            <a:endParaRPr lang="de-DE">
              <a:solidFill>
                <a:srgbClr val="FFFF00"/>
              </a:solidFill>
              <a:latin typeface="Corbel" pitchFamily="34" charset="0"/>
              <a:ea typeface="MS PGothic" pitchFamily="34" charset="-128"/>
            </a:endParaRPr>
          </a:p>
          <a:p>
            <a:pPr>
              <a:spcBef>
                <a:spcPct val="50000"/>
              </a:spcBef>
            </a:pPr>
            <a:r>
              <a:rPr lang="de-DE">
                <a:latin typeface="Corbel" pitchFamily="34" charset="0"/>
                <a:ea typeface="MS PGothic" pitchFamily="34" charset="-128"/>
              </a:rPr>
              <a:t>Aliberti  11         82         STL           IR              DC Bead        78*          8                          25</a:t>
            </a:r>
          </a:p>
          <a:p>
            <a:pPr>
              <a:spcBef>
                <a:spcPct val="50000"/>
              </a:spcBef>
            </a:pPr>
            <a:r>
              <a:rPr lang="de-DE">
                <a:solidFill>
                  <a:srgbClr val="FFFF00"/>
                </a:solidFill>
                <a:latin typeface="Corbel" pitchFamily="34" charset="0"/>
                <a:ea typeface="MS PGothic" pitchFamily="34" charset="-128"/>
              </a:rPr>
              <a:t>Fiorentini  12   35/35     STL       IR/folfiri     DC Bead     69*/20*    7/4                    23/15</a:t>
            </a:r>
          </a:p>
          <a:p>
            <a:pPr>
              <a:spcBef>
                <a:spcPct val="50000"/>
              </a:spcBef>
            </a:pPr>
            <a:r>
              <a:rPr lang="de-DE">
                <a:latin typeface="Corbel" pitchFamily="34" charset="0"/>
                <a:ea typeface="MS PGothic" pitchFamily="34" charset="-128"/>
              </a:rPr>
              <a:t>	</a:t>
            </a:r>
          </a:p>
          <a:p>
            <a:pPr>
              <a:spcBef>
                <a:spcPct val="50000"/>
              </a:spcBef>
            </a:pPr>
            <a:endParaRPr lang="de-DE">
              <a:latin typeface="Corbel" pitchFamily="34" charset="0"/>
              <a:ea typeface="MS PGothic" pitchFamily="34" charset="-128"/>
            </a:endParaRPr>
          </a:p>
          <a:p>
            <a:pPr>
              <a:spcBef>
                <a:spcPct val="50000"/>
              </a:spcBef>
            </a:pPr>
            <a:r>
              <a:rPr lang="de-DE">
                <a:latin typeface="Corbel" pitchFamily="34" charset="0"/>
                <a:ea typeface="MS PGothic" pitchFamily="34" charset="-128"/>
              </a:rPr>
              <a:t>	</a:t>
            </a:r>
          </a:p>
        </p:txBody>
      </p:sp>
      <p:sp>
        <p:nvSpPr>
          <p:cNvPr id="39939" name="Textfeld 3"/>
          <p:cNvSpPr txBox="1">
            <a:spLocks noChangeArrowheads="1"/>
          </p:cNvSpPr>
          <p:nvPr/>
        </p:nvSpPr>
        <p:spPr bwMode="auto">
          <a:xfrm>
            <a:off x="468313" y="6092825"/>
            <a:ext cx="8496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>
                <a:latin typeface="Corbel" pitchFamily="34" charset="0"/>
                <a:ea typeface="MS PGothic" pitchFamily="34" charset="-128"/>
              </a:rPr>
              <a:t> C= Cisplatin; D=Doxorubicin; M=Mitomycin C; IR=Irinotecan; ; EO= Ethiodized oil *RECIST</a:t>
            </a:r>
          </a:p>
          <a:p>
            <a:r>
              <a:rPr lang="de-DE" sz="1600">
                <a:latin typeface="Corbel" pitchFamily="34" charset="0"/>
                <a:ea typeface="MS PGothic" pitchFamily="34" charset="-128"/>
              </a:rPr>
              <a:t> </a:t>
            </a:r>
            <a:r>
              <a:rPr lang="de-DE" sz="1600">
                <a:solidFill>
                  <a:srgbClr val="FFFF00"/>
                </a:solidFill>
                <a:latin typeface="Corbel" pitchFamily="34" charset="0"/>
                <a:ea typeface="MS PGothic" pitchFamily="34" charset="-128"/>
              </a:rPr>
              <a:t>First randomized study</a:t>
            </a:r>
            <a:endParaRPr lang="de-DE">
              <a:solidFill>
                <a:srgbClr val="FFFF00"/>
              </a:solidFill>
              <a:latin typeface="Corbel" pitchFamily="34" charset="0"/>
              <a:ea typeface="MS PGothic" pitchFamily="34" charset="-128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539750" y="3419475"/>
            <a:ext cx="777716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9941" name="Rettangolo 5"/>
          <p:cNvSpPr>
            <a:spLocks noChangeArrowheads="1"/>
          </p:cNvSpPr>
          <p:nvPr/>
        </p:nvSpPr>
        <p:spPr bwMode="auto">
          <a:xfrm>
            <a:off x="684213" y="1412875"/>
            <a:ext cx="784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rbel" pitchFamily="34" charset="0"/>
              </a:rPr>
              <a:t>Author	            pts.	     line	drugs	embx.	ORR(%)	PFS(mo)      mOS (mo)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2"/>
          <p:cNvSpPr>
            <a:spLocks noGrp="1"/>
          </p:cNvSpPr>
          <p:nvPr>
            <p:ph type="title"/>
          </p:nvPr>
        </p:nvSpPr>
        <p:spPr>
          <a:xfrm>
            <a:off x="452438" y="373063"/>
            <a:ext cx="6164262" cy="742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Potenciālā</a:t>
            </a:r>
            <a:r>
              <a:rPr lang="en-US" dirty="0"/>
              <a:t> </a:t>
            </a:r>
            <a:r>
              <a:rPr lang="en-US" dirty="0" err="1"/>
              <a:t>dzīvildze</a:t>
            </a:r>
            <a:r>
              <a:rPr lang="en-US" dirty="0"/>
              <a:t> pie HCC</a:t>
            </a:r>
            <a:endParaRPr lang="en-GB" dirty="0"/>
          </a:p>
        </p:txBody>
      </p:sp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755650" y="1700213"/>
            <a:ext cx="7632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Neārstēta pacienta sagaidāmā dzīvildze 3-6m. </a:t>
            </a:r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492375"/>
            <a:ext cx="56864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Box 1"/>
          <p:cNvSpPr txBox="1">
            <a:spLocks noChangeArrowheads="1"/>
          </p:cNvSpPr>
          <p:nvPr/>
        </p:nvSpPr>
        <p:spPr bwMode="auto">
          <a:xfrm>
            <a:off x="755650" y="5041900"/>
            <a:ext cx="58483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latin typeface="Helvetica" pitchFamily="34" charset="0"/>
                <a:ea typeface="MS PGothic" pitchFamily="34" charset="-128"/>
                <a:cs typeface="Helvetica" pitchFamily="34" charset="0"/>
              </a:rPr>
              <a:t>Mean overall survival : 43.8 months (1.2-64.8) </a:t>
            </a:r>
          </a:p>
          <a:p>
            <a:endParaRPr lang="en-GB" sz="1400">
              <a:latin typeface="Helvetica" pitchFamily="34" charset="0"/>
              <a:ea typeface="MS PGothic" pitchFamily="34" charset="-128"/>
              <a:cs typeface="Helvetica" pitchFamily="34" charset="0"/>
            </a:endParaRPr>
          </a:p>
          <a:p>
            <a:pPr algn="ctr"/>
            <a:r>
              <a:rPr lang="en-GB" sz="1400">
                <a:latin typeface="Helvetica" pitchFamily="34" charset="0"/>
                <a:ea typeface="MS PGothic" pitchFamily="34" charset="-128"/>
                <a:cs typeface="Helvetica" pitchFamily="34" charset="0"/>
              </a:rPr>
              <a:t>48.7 months for Child A </a:t>
            </a:r>
          </a:p>
          <a:p>
            <a:pPr algn="ctr"/>
            <a:r>
              <a:rPr lang="en-GB" sz="1400">
                <a:latin typeface="Helvetica" pitchFamily="34" charset="0"/>
                <a:ea typeface="MS PGothic" pitchFamily="34" charset="-128"/>
                <a:cs typeface="Helvetica" pitchFamily="34" charset="0"/>
              </a:rPr>
              <a:t>36.7 months for Child B</a:t>
            </a:r>
          </a:p>
          <a:p>
            <a:endParaRPr lang="en-GB" sz="1400">
              <a:latin typeface="Helvetica" pitchFamily="34" charset="0"/>
              <a:ea typeface="MS PGothic" pitchFamily="34" charset="-128"/>
              <a:cs typeface="Helvetica" pitchFamily="34" charset="0"/>
            </a:endParaRPr>
          </a:p>
          <a:p>
            <a:r>
              <a:rPr lang="en-GB" sz="1400">
                <a:latin typeface="Helvetica" pitchFamily="34" charset="0"/>
                <a:ea typeface="MS PGothic" pitchFamily="34" charset="-128"/>
                <a:cs typeface="Helvetica" pitchFamily="34" charset="0"/>
              </a:rPr>
              <a:t>Twenty seven patients were alive at the time of the analysis. </a:t>
            </a:r>
          </a:p>
          <a:p>
            <a:pPr algn="r"/>
            <a:endParaRPr lang="en-GB" sz="1400">
              <a:latin typeface="Helvetica" pitchFamily="34" charset="0"/>
              <a:ea typeface="MS PGothic" pitchFamily="34" charset="-128"/>
              <a:cs typeface="Helvetica" pitchFamily="34" charset="0"/>
            </a:endParaRPr>
          </a:p>
          <a:p>
            <a:pPr algn="r"/>
            <a:r>
              <a:rPr lang="en-GB" sz="1400">
                <a:latin typeface="Helvetica" pitchFamily="34" charset="0"/>
                <a:ea typeface="MS PGothic" pitchFamily="34" charset="-128"/>
                <a:cs typeface="Helvetica" pitchFamily="34" charset="0"/>
              </a:rPr>
              <a:t> </a:t>
            </a:r>
            <a:r>
              <a:rPr lang="en-GB" sz="1400">
                <a:solidFill>
                  <a:srgbClr val="FF0000"/>
                </a:solidFill>
                <a:latin typeface="Helvetica" pitchFamily="34" charset="0"/>
                <a:ea typeface="MS PGothic" pitchFamily="34" charset="-128"/>
                <a:cs typeface="Helvetica" pitchFamily="34" charset="0"/>
              </a:rPr>
              <a:t>Malagari et al submitted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Paliatīva ārstēšanas metode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39750" y="24209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r>
              <a:rPr lang="en-US" sz="4600">
                <a:latin typeface="Calibri" pitchFamily="34" charset="0"/>
              </a:rPr>
              <a:t>Kuriem pacientiem?</a:t>
            </a:r>
          </a:p>
        </p:txBody>
      </p:sp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Kas tas ir 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9750" y="3789363"/>
            <a:ext cx="7467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3000">
                <a:latin typeface="Calibri" pitchFamily="34" charset="0"/>
              </a:rPr>
              <a:t>Aknu metastāzes (pamatā kolorektālas)</a:t>
            </a:r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3000">
                <a:latin typeface="Calibri" pitchFamily="34" charset="0"/>
              </a:rPr>
              <a:t>Hepatocelulāra karcinoma (Hepatīts C, hroniski alkoholiķi)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2"/>
          <p:cNvSpPr>
            <a:spLocks noGrp="1"/>
          </p:cNvSpPr>
          <p:nvPr>
            <p:ph type="title"/>
          </p:nvPr>
        </p:nvSpPr>
        <p:spPr>
          <a:xfrm>
            <a:off x="452438" y="373063"/>
            <a:ext cx="6164262" cy="742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/>
              <a:t>Survival</a:t>
            </a:r>
          </a:p>
        </p:txBody>
      </p:sp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8" y="1323975"/>
            <a:ext cx="56864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6138863" y="2162175"/>
            <a:ext cx="2928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latin typeface="Helvetica" pitchFamily="34" charset="0"/>
                <a:ea typeface="MS PGothic" pitchFamily="34" charset="-128"/>
                <a:cs typeface="Helvetica" pitchFamily="34" charset="0"/>
              </a:rPr>
              <a:t>REPORT OF 5-YR SURVIVAL SMALL DIAMETERS OF BEADS </a:t>
            </a:r>
          </a:p>
        </p:txBody>
      </p:sp>
      <p:sp>
        <p:nvSpPr>
          <p:cNvPr id="41988" name="TextBox 1"/>
          <p:cNvSpPr txBox="1">
            <a:spLocks noChangeArrowheads="1"/>
          </p:cNvSpPr>
          <p:nvPr/>
        </p:nvSpPr>
        <p:spPr bwMode="auto">
          <a:xfrm>
            <a:off x="1647825" y="4524375"/>
            <a:ext cx="58483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latin typeface="Helvetica" pitchFamily="34" charset="0"/>
                <a:ea typeface="MS PGothic" pitchFamily="34" charset="-128"/>
                <a:cs typeface="Helvetica" pitchFamily="34" charset="0"/>
              </a:rPr>
              <a:t>Mean overall survival : 43.8 months (1.2-64.8) </a:t>
            </a:r>
          </a:p>
          <a:p>
            <a:endParaRPr lang="en-GB" sz="1400">
              <a:latin typeface="Helvetica" pitchFamily="34" charset="0"/>
              <a:ea typeface="MS PGothic" pitchFamily="34" charset="-128"/>
              <a:cs typeface="Helvetica" pitchFamily="34" charset="0"/>
            </a:endParaRPr>
          </a:p>
          <a:p>
            <a:pPr algn="ctr"/>
            <a:r>
              <a:rPr lang="en-GB" sz="1400">
                <a:latin typeface="Helvetica" pitchFamily="34" charset="0"/>
                <a:ea typeface="MS PGothic" pitchFamily="34" charset="-128"/>
                <a:cs typeface="Helvetica" pitchFamily="34" charset="0"/>
              </a:rPr>
              <a:t>48.7 months for Child A </a:t>
            </a:r>
          </a:p>
          <a:p>
            <a:pPr algn="ctr"/>
            <a:r>
              <a:rPr lang="en-GB" sz="1400">
                <a:latin typeface="Helvetica" pitchFamily="34" charset="0"/>
                <a:ea typeface="MS PGothic" pitchFamily="34" charset="-128"/>
                <a:cs typeface="Helvetica" pitchFamily="34" charset="0"/>
              </a:rPr>
              <a:t>36.7 months for Child B</a:t>
            </a:r>
          </a:p>
          <a:p>
            <a:endParaRPr lang="en-GB" sz="1400">
              <a:latin typeface="Helvetica" pitchFamily="34" charset="0"/>
              <a:ea typeface="MS PGothic" pitchFamily="34" charset="-128"/>
              <a:cs typeface="Helvetica" pitchFamily="34" charset="0"/>
            </a:endParaRPr>
          </a:p>
          <a:p>
            <a:r>
              <a:rPr lang="en-GB" sz="1400">
                <a:latin typeface="Helvetica" pitchFamily="34" charset="0"/>
                <a:ea typeface="MS PGothic" pitchFamily="34" charset="-128"/>
                <a:cs typeface="Helvetica" pitchFamily="34" charset="0"/>
              </a:rPr>
              <a:t>Twenty seven patients were alive at the time of the analysis. </a:t>
            </a:r>
          </a:p>
          <a:p>
            <a:pPr algn="r"/>
            <a:endParaRPr lang="en-GB" sz="1400">
              <a:latin typeface="Helvetica" pitchFamily="34" charset="0"/>
              <a:ea typeface="MS PGothic" pitchFamily="34" charset="-128"/>
              <a:cs typeface="Helvetica" pitchFamily="34" charset="0"/>
            </a:endParaRPr>
          </a:p>
          <a:p>
            <a:pPr algn="r"/>
            <a:r>
              <a:rPr lang="en-GB" sz="1400">
                <a:latin typeface="Helvetica" pitchFamily="34" charset="0"/>
                <a:ea typeface="MS PGothic" pitchFamily="34" charset="-128"/>
                <a:cs typeface="Helvetica" pitchFamily="34" charset="0"/>
              </a:rPr>
              <a:t> </a:t>
            </a:r>
            <a:r>
              <a:rPr lang="en-GB" sz="1400">
                <a:solidFill>
                  <a:srgbClr val="FF0000"/>
                </a:solidFill>
                <a:latin typeface="Helvetica" pitchFamily="34" charset="0"/>
                <a:ea typeface="MS PGothic" pitchFamily="34" charset="-128"/>
                <a:cs typeface="Helvetica" pitchFamily="34" charset="0"/>
              </a:rPr>
              <a:t>Malagari et al submitted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smtClean="0"/>
              <a:t>Mūsu pieredze (HCC)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mtClean="0"/>
              <a:t>Population (n=13)</a:t>
            </a:r>
          </a:p>
          <a:p>
            <a:pPr>
              <a:buFont typeface="Arial" charset="0"/>
              <a:buNone/>
            </a:pPr>
            <a:r>
              <a:rPr lang="lv-LV" smtClean="0"/>
              <a:t>	– Mean age:     65.7y     [55-78]</a:t>
            </a:r>
          </a:p>
          <a:p>
            <a:pPr>
              <a:buFont typeface="Arial" charset="0"/>
              <a:buNone/>
            </a:pPr>
            <a:r>
              <a:rPr lang="lv-LV" smtClean="0"/>
              <a:t>	– Gender:     Female 8     Male 5</a:t>
            </a:r>
          </a:p>
          <a:p>
            <a:pPr>
              <a:buFont typeface="Arial" charset="0"/>
              <a:buNone/>
            </a:pPr>
            <a:endParaRPr lang="lv-LV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smtClean="0"/>
              <a:t>Treatment information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19200"/>
          </a:xfrm>
        </p:spPr>
        <p:txBody>
          <a:bodyPr/>
          <a:lstStyle/>
          <a:p>
            <a:r>
              <a:rPr lang="lv-LV" smtClean="0"/>
              <a:t>TACE </a:t>
            </a:r>
            <a:r>
              <a:rPr lang="en-US" smtClean="0"/>
              <a:t>applied in 13 patients who underwent  a total of 29 sessions. </a:t>
            </a:r>
            <a:endParaRPr lang="lv-LV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683568" y="2852936"/>
          <a:ext cx="622818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smtClean="0"/>
              <a:t>Technical results</a:t>
            </a:r>
            <a:endParaRPr lang="lv-LV" smtClean="0"/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lv-LV" smtClean="0"/>
              <a:t>A</a:t>
            </a:r>
            <a:r>
              <a:rPr lang="en-US" smtClean="0"/>
              <a:t>verage </a:t>
            </a:r>
            <a:r>
              <a:rPr lang="lv-LV" smtClean="0"/>
              <a:t>response rate </a:t>
            </a:r>
            <a:r>
              <a:rPr lang="en-US" smtClean="0"/>
              <a:t>85% (range, 30%–100%)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79613" y="2997200"/>
          <a:ext cx="4953000" cy="2328863"/>
        </p:xfrm>
        <a:graphic>
          <a:graphicData uri="http://schemas.openxmlformats.org/drawingml/2006/table">
            <a:tbl>
              <a:tblPr/>
              <a:tblGrid>
                <a:gridCol w="2476500"/>
                <a:gridCol w="2476500"/>
              </a:tblGrid>
              <a:tr h="4657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v-LV" sz="2000" b="1" dirty="0" smtClean="0">
                          <a:latin typeface="Times New Roman"/>
                          <a:ea typeface="Times New Roman"/>
                        </a:rPr>
                        <a:t>Response </a:t>
                      </a:r>
                      <a:r>
                        <a:rPr lang="lv-LV" sz="2000" b="1" dirty="0">
                          <a:latin typeface="Times New Roman"/>
                          <a:ea typeface="Times New Roman"/>
                        </a:rPr>
                        <a:t>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v-LV" sz="2000" b="1" dirty="0" err="1" smtClean="0">
                          <a:latin typeface="Times New Roman"/>
                          <a:ea typeface="Times New Roman"/>
                        </a:rPr>
                        <a:t>Patients</a:t>
                      </a:r>
                      <a:r>
                        <a:rPr lang="lv-LV" sz="2000" b="1" dirty="0" smtClean="0">
                          <a:latin typeface="Times New Roman"/>
                          <a:ea typeface="Times New Roman"/>
                        </a:rPr>
                        <a:t>(%)</a:t>
                      </a:r>
                      <a:endParaRPr lang="lv-LV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7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latin typeface="Times New Roman"/>
                          <a:ea typeface="Times New Roman"/>
                        </a:rPr>
                        <a:t>CR </a:t>
                      </a:r>
                      <a:endParaRPr lang="lv-LV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latin typeface="Times New Roman"/>
                          <a:ea typeface="Times New Roman"/>
                        </a:rPr>
                        <a:t>30.8</a:t>
                      </a:r>
                      <a:endParaRPr lang="lv-LV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7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latin typeface="Times New Roman"/>
                          <a:ea typeface="Times New Roman"/>
                        </a:rPr>
                        <a:t>PR</a:t>
                      </a:r>
                      <a:endParaRPr lang="lv-LV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latin typeface="Times New Roman"/>
                          <a:ea typeface="Times New Roman"/>
                        </a:rPr>
                        <a:t>53.8</a:t>
                      </a:r>
                      <a:endParaRPr lang="lv-LV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7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latin typeface="Times New Roman"/>
                          <a:ea typeface="Times New Roman"/>
                        </a:rPr>
                        <a:t>SD </a:t>
                      </a:r>
                      <a:endParaRPr lang="lv-LV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lv-LV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7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latin typeface="Times New Roman"/>
                          <a:ea typeface="Times New Roman"/>
                        </a:rPr>
                        <a:t>PD</a:t>
                      </a:r>
                      <a:endParaRPr lang="lv-LV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latin typeface="Times New Roman"/>
                          <a:ea typeface="Times New Roman"/>
                        </a:rPr>
                        <a:t>15.4</a:t>
                      </a:r>
                      <a:endParaRPr lang="lv-LV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Secinājumi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Ātra</a:t>
            </a:r>
            <a:r>
              <a:rPr lang="en-US" dirty="0" smtClean="0"/>
              <a:t> un </a:t>
            </a:r>
            <a:r>
              <a:rPr lang="en-US" dirty="0" err="1" smtClean="0"/>
              <a:t>efektīva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aknu</a:t>
            </a:r>
            <a:r>
              <a:rPr lang="en-US" dirty="0" smtClean="0"/>
              <a:t>  </a:t>
            </a:r>
            <a:r>
              <a:rPr lang="en-US" dirty="0" err="1" smtClean="0"/>
              <a:t>primāru</a:t>
            </a:r>
            <a:r>
              <a:rPr lang="en-US" dirty="0" smtClean="0"/>
              <a:t> un </a:t>
            </a:r>
            <a:r>
              <a:rPr lang="en-US" dirty="0" err="1" smtClean="0"/>
              <a:t>sekundāru</a:t>
            </a:r>
            <a:r>
              <a:rPr lang="en-US" dirty="0" smtClean="0"/>
              <a:t> </a:t>
            </a:r>
            <a:r>
              <a:rPr lang="en-US" dirty="0" err="1" smtClean="0"/>
              <a:t>audzēju</a:t>
            </a:r>
            <a:r>
              <a:rPr lang="en-US" dirty="0" smtClean="0"/>
              <a:t> </a:t>
            </a:r>
            <a:r>
              <a:rPr lang="en-US" dirty="0" err="1" smtClean="0"/>
              <a:t>paliatīvai</a:t>
            </a:r>
            <a:r>
              <a:rPr lang="en-US" dirty="0" smtClean="0"/>
              <a:t> </a:t>
            </a:r>
            <a:r>
              <a:rPr lang="en-US" dirty="0" err="1" smtClean="0"/>
              <a:t>ārstēšanai</a:t>
            </a:r>
            <a:r>
              <a:rPr lang="en-US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Pie </a:t>
            </a:r>
            <a:r>
              <a:rPr lang="en-US" dirty="0" err="1" smtClean="0"/>
              <a:t>atbilstošām</a:t>
            </a:r>
            <a:r>
              <a:rPr lang="en-US" dirty="0" smtClean="0"/>
              <a:t> </a:t>
            </a:r>
            <a:r>
              <a:rPr lang="en-US" dirty="0" err="1" smtClean="0"/>
              <a:t>premedikācijām</a:t>
            </a:r>
            <a:r>
              <a:rPr lang="en-US" dirty="0" smtClean="0"/>
              <a:t> </a:t>
            </a:r>
            <a:r>
              <a:rPr lang="en-US" dirty="0" err="1" smtClean="0"/>
              <a:t>pacienti</a:t>
            </a:r>
            <a:r>
              <a:rPr lang="en-US" dirty="0" smtClean="0"/>
              <a:t> </a:t>
            </a:r>
            <a:r>
              <a:rPr lang="en-US" dirty="0" err="1" smtClean="0"/>
              <a:t>labi</a:t>
            </a:r>
            <a:r>
              <a:rPr lang="en-US" dirty="0" smtClean="0"/>
              <a:t> </a:t>
            </a:r>
            <a:r>
              <a:rPr lang="en-US" dirty="0" err="1" smtClean="0"/>
              <a:t>tolerē</a:t>
            </a:r>
            <a:r>
              <a:rPr lang="en-US" dirty="0" smtClean="0"/>
              <a:t> </a:t>
            </a:r>
            <a:r>
              <a:rPr lang="en-US" dirty="0" err="1" smtClean="0"/>
              <a:t>procedūru</a:t>
            </a:r>
            <a:r>
              <a:rPr lang="en-US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procedūru</a:t>
            </a:r>
            <a:r>
              <a:rPr lang="en-US" dirty="0" smtClean="0"/>
              <a:t> </a:t>
            </a:r>
            <a:r>
              <a:rPr lang="en-US" dirty="0" err="1" smtClean="0"/>
              <a:t>saistītais</a:t>
            </a:r>
            <a:r>
              <a:rPr lang="en-US" dirty="0" smtClean="0"/>
              <a:t> </a:t>
            </a:r>
            <a:r>
              <a:rPr lang="en-US" dirty="0" err="1"/>
              <a:t>k</a:t>
            </a:r>
            <a:r>
              <a:rPr lang="en-US" dirty="0" err="1" smtClean="0"/>
              <a:t>omplikāciju</a:t>
            </a:r>
            <a:r>
              <a:rPr lang="en-US" dirty="0" smtClean="0"/>
              <a:t> risks  </a:t>
            </a:r>
            <a:r>
              <a:rPr lang="en-US" dirty="0" err="1" smtClean="0"/>
              <a:t>neliels</a:t>
            </a:r>
            <a:r>
              <a:rPr lang="en-US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Metodes</a:t>
            </a:r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aksimālai</a:t>
            </a:r>
            <a:r>
              <a:rPr lang="en-US" dirty="0" smtClean="0"/>
              <a:t> </a:t>
            </a:r>
            <a:r>
              <a:rPr lang="en-US" dirty="0" err="1" smtClean="0"/>
              <a:t>efektivitātei</a:t>
            </a:r>
            <a:r>
              <a:rPr lang="en-US" dirty="0" smtClean="0"/>
              <a:t> </a:t>
            </a:r>
            <a:r>
              <a:rPr lang="en-US" dirty="0" err="1" smtClean="0"/>
              <a:t>nepieciešama</a:t>
            </a:r>
            <a:r>
              <a:rPr lang="en-US" dirty="0" smtClean="0"/>
              <a:t> </a:t>
            </a:r>
            <a:r>
              <a:rPr lang="en-US" dirty="0" err="1" smtClean="0"/>
              <a:t>kombinācija</a:t>
            </a:r>
            <a:r>
              <a:rPr lang="en-US" dirty="0" smtClean="0"/>
              <a:t> 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sistēmisku</a:t>
            </a:r>
            <a:r>
              <a:rPr lang="en-US" dirty="0" smtClean="0"/>
              <a:t> </a:t>
            </a:r>
            <a:r>
              <a:rPr lang="en-US" dirty="0" err="1" smtClean="0"/>
              <a:t>ķīmijterapiju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smtClean="0"/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lv-LV" smtClean="0"/>
          </a:p>
          <a:p>
            <a:pPr algn="ctr"/>
            <a:endParaRPr lang="lv-LV" smtClean="0"/>
          </a:p>
          <a:p>
            <a:pPr algn="ctr">
              <a:buFont typeface="Arial" charset="0"/>
              <a:buNone/>
            </a:pPr>
            <a:r>
              <a:rPr lang="lv-LV" sz="4400" smtClean="0"/>
              <a:t>Paldies!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Transarteriāla</a:t>
            </a:r>
            <a:r>
              <a:rPr lang="en-US" dirty="0" smtClean="0"/>
              <a:t> </a:t>
            </a:r>
            <a:r>
              <a:rPr lang="en-US" dirty="0" err="1" smtClean="0"/>
              <a:t>ķīmijembolizācija</a:t>
            </a:r>
            <a:r>
              <a:rPr lang="en-US" dirty="0" smtClean="0"/>
              <a:t> (</a:t>
            </a:r>
            <a:r>
              <a:rPr lang="en-US" dirty="0"/>
              <a:t>TACE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TACE </a:t>
            </a:r>
            <a:r>
              <a:rPr lang="en-US" dirty="0" err="1" smtClean="0"/>
              <a:t>invazīvās</a:t>
            </a:r>
            <a:r>
              <a:rPr lang="en-US" dirty="0" smtClean="0"/>
              <a:t> </a:t>
            </a:r>
            <a:r>
              <a:rPr lang="en-US" dirty="0" err="1" smtClean="0"/>
              <a:t>radioloģijas</a:t>
            </a:r>
            <a:r>
              <a:rPr lang="en-US" dirty="0" smtClean="0"/>
              <a:t> </a:t>
            </a:r>
            <a:r>
              <a:rPr lang="en-US" dirty="0" err="1" smtClean="0"/>
              <a:t>procedūra</a:t>
            </a: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Barojošās</a:t>
            </a:r>
            <a:r>
              <a:rPr lang="en-US" dirty="0" smtClean="0"/>
              <a:t> </a:t>
            </a:r>
            <a:r>
              <a:rPr lang="en-US" dirty="0" err="1" smtClean="0"/>
              <a:t>artērijas</a:t>
            </a:r>
            <a:r>
              <a:rPr lang="en-US" dirty="0" smtClean="0"/>
              <a:t> </a:t>
            </a:r>
            <a:r>
              <a:rPr lang="en-US" dirty="0" err="1" smtClean="0"/>
              <a:t>embolizācija</a:t>
            </a: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Ķīmijpreparāta</a:t>
            </a:r>
            <a:r>
              <a:rPr lang="en-US" dirty="0" smtClean="0"/>
              <a:t> </a:t>
            </a:r>
            <a:r>
              <a:rPr lang="en-US" dirty="0" err="1" smtClean="0"/>
              <a:t>piegāde</a:t>
            </a:r>
            <a:r>
              <a:rPr lang="en-US" dirty="0" smtClean="0"/>
              <a:t> </a:t>
            </a:r>
            <a:r>
              <a:rPr lang="en-US" dirty="0" err="1" smtClean="0"/>
              <a:t>augstā</a:t>
            </a:r>
            <a:r>
              <a:rPr lang="en-US" dirty="0" smtClean="0"/>
              <a:t> </a:t>
            </a:r>
            <a:r>
              <a:rPr lang="en-US" dirty="0" err="1" smtClean="0"/>
              <a:t>koncentrācijā</a:t>
            </a: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</p:txBody>
      </p:sp>
      <p:pic>
        <p:nvPicPr>
          <p:cNvPr id="5" name="Picture 4" descr="images 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221163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3995738" y="5229225"/>
            <a:ext cx="1081087" cy="3603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 descr="tac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4221163"/>
            <a:ext cx="252095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DC Bead</a:t>
            </a:r>
          </a:p>
        </p:txBody>
      </p:sp>
      <p:pic>
        <p:nvPicPr>
          <p:cNvPr id="8" name="Content Placeholder 7" descr="Screen Shot 2012-10-10 at 12.22.59 AM.png"/>
          <p:cNvPicPr>
            <a:picLocks noGrp="1" noChangeAspect="1"/>
          </p:cNvPicPr>
          <p:nvPr>
            <p:ph idx="1"/>
          </p:nvPr>
        </p:nvPicPr>
        <p:blipFill>
          <a:blip r:embed="rId3"/>
          <a:srcRect l="26785" t="6003" r="15491" b="6003"/>
          <a:stretch>
            <a:fillRect/>
          </a:stretch>
        </p:blipFill>
        <p:spPr>
          <a:xfrm>
            <a:off x="684213" y="4221163"/>
            <a:ext cx="1738312" cy="1655762"/>
          </a:xfrm>
        </p:spPr>
      </p:pic>
      <p:pic>
        <p:nvPicPr>
          <p:cNvPr id="9" name="Picture 8" descr="Screen Shot 2012-10-10 at 12.23.36 AM.png"/>
          <p:cNvPicPr>
            <a:picLocks noChangeAspect="1"/>
          </p:cNvPicPr>
          <p:nvPr/>
        </p:nvPicPr>
        <p:blipFill>
          <a:blip r:embed="rId4"/>
          <a:srcRect l="35011" r="11041"/>
          <a:stretch>
            <a:fillRect/>
          </a:stretch>
        </p:blipFill>
        <p:spPr bwMode="auto">
          <a:xfrm>
            <a:off x="6948488" y="4221163"/>
            <a:ext cx="14287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Screen Shot 2012-10-10 at 12.24.59 A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4652963"/>
            <a:ext cx="19510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>
            <a:off x="2627313" y="5084763"/>
            <a:ext cx="792162" cy="3603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940425" y="5084763"/>
            <a:ext cx="863600" cy="3603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24300" y="4868863"/>
            <a:ext cx="1439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Doxorubicin</a:t>
            </a:r>
          </a:p>
        </p:txBody>
      </p:sp>
      <p:pic>
        <p:nvPicPr>
          <p:cNvPr id="14" name="Picture 13" descr="Screen Shot 2012-10-10 at 12.05.53 AM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16238" y="1484313"/>
            <a:ext cx="341153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smtClean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onut 4"/>
          <p:cNvSpPr/>
          <p:nvPr/>
        </p:nvSpPr>
        <p:spPr>
          <a:xfrm>
            <a:off x="2484438" y="4797425"/>
            <a:ext cx="1727200" cy="914400"/>
          </a:xfrm>
          <a:prstGeom prst="donu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428604"/>
          <a:ext cx="9144000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onut 4"/>
          <p:cNvSpPr/>
          <p:nvPr/>
        </p:nvSpPr>
        <p:spPr>
          <a:xfrm>
            <a:off x="3708400" y="4437063"/>
            <a:ext cx="1727200" cy="914400"/>
          </a:xfrm>
          <a:prstGeom prst="donu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888"/>
            <a:ext cx="7467600" cy="4525962"/>
          </a:xfrm>
        </p:spPr>
        <p:txBody>
          <a:bodyPr/>
          <a:lstStyle/>
          <a:p>
            <a:r>
              <a:rPr lang="en-US" smtClean="0"/>
              <a:t>Pacientu atlase</a:t>
            </a:r>
          </a:p>
          <a:p>
            <a:pPr lvl="1"/>
            <a:r>
              <a:rPr lang="en-US" smtClean="0"/>
              <a:t>Inoperabli</a:t>
            </a:r>
          </a:p>
          <a:p>
            <a:pPr lvl="1"/>
            <a:r>
              <a:rPr lang="en-US" smtClean="0"/>
              <a:t>Nav piemērojama ķīmijterapija vai ir saņēmis vismaz 2 līnijas</a:t>
            </a:r>
          </a:p>
          <a:p>
            <a:pPr lvl="1"/>
            <a:r>
              <a:rPr lang="en-US" smtClean="0"/>
              <a:t>Vispārējais stāvoklis</a:t>
            </a:r>
          </a:p>
          <a:p>
            <a:pPr lvl="1"/>
            <a:r>
              <a:rPr lang="en-US" smtClean="0"/>
              <a:t>Audzēja izplatība (&lt;par 50% no aknu parenhīmas), </a:t>
            </a:r>
          </a:p>
          <a:p>
            <a:pPr lvl="1"/>
            <a:r>
              <a:rPr lang="en-US" smtClean="0"/>
              <a:t>Ekstrahepātiska izplatība (&lt;20%)</a:t>
            </a:r>
          </a:p>
          <a:p>
            <a:pPr lvl="1"/>
            <a:r>
              <a:rPr lang="en-US" smtClean="0"/>
              <a:t>V.porta tromboze</a:t>
            </a:r>
          </a:p>
        </p:txBody>
      </p:sp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svike\ABDOMEN_489861\490907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773238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Anatomijas izvērtēšana</a:t>
            </a:r>
          </a:p>
        </p:txBody>
      </p:sp>
      <p:pic>
        <p:nvPicPr>
          <p:cNvPr id="4" name="Picture 2" descr="C:\Users\andris\Desktop\hep art 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17788"/>
            <a:ext cx="3887787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" name="Content Placeholder 4" descr="Screen Shot 2012-10-10 at 12.57.29 AM.png"/>
          <p:cNvPicPr>
            <a:picLocks noGrp="1" noChangeAspect="1"/>
          </p:cNvPicPr>
          <p:nvPr>
            <p:ph idx="1"/>
          </p:nvPr>
        </p:nvPicPr>
        <p:blipFill>
          <a:blip r:embed="rId3"/>
          <a:srcRect t="6003" b="6003"/>
          <a:stretch>
            <a:fillRect/>
          </a:stretch>
        </p:blipFill>
        <p:spPr>
          <a:xfrm>
            <a:off x="14288" y="0"/>
            <a:ext cx="6497637" cy="3573463"/>
          </a:xfrm>
        </p:spPr>
      </p:pic>
      <p:pic>
        <p:nvPicPr>
          <p:cNvPr id="6" name="Picture 5" descr="Screen Shot 2012-10-10 at 12.58.16 A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59100" y="3021013"/>
            <a:ext cx="6184900" cy="38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32083</TotalTime>
  <Words>551</Words>
  <Application>Microsoft Macintosh PowerPoint</Application>
  <PresentationFormat>On-screen Show (4:3)</PresentationFormat>
  <Paragraphs>177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Calibri</vt:lpstr>
      <vt:lpstr>Arial</vt:lpstr>
      <vt:lpstr>Wingdings 2</vt:lpstr>
      <vt:lpstr>Franklin Gothic Book</vt:lpstr>
      <vt:lpstr>ヒラギノ角ゴ Pro W3</vt:lpstr>
      <vt:lpstr>Symbol</vt:lpstr>
      <vt:lpstr>Times New Roman</vt:lpstr>
      <vt:lpstr>Corbel</vt:lpstr>
      <vt:lpstr>MS PGothic</vt:lpstr>
      <vt:lpstr>Helvetica</vt:lpstr>
      <vt:lpstr>Office Theme</vt:lpstr>
      <vt:lpstr>Transarteriāla aknu jaunveidojumu ķīmijembolizācija – indikācijas un rezultāti  </vt:lpstr>
      <vt:lpstr>Kas tas ir ?</vt:lpstr>
      <vt:lpstr>Transarteriāla ķīmijembolizācija (TACE)</vt:lpstr>
      <vt:lpstr>DC Bead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Potenciālā dzīvildze pie Mts</vt:lpstr>
      <vt:lpstr>Slide 17</vt:lpstr>
      <vt:lpstr>TACE OF COLORECTAL CANCER LIVER METASTASES (NEW STUDIES)</vt:lpstr>
      <vt:lpstr>Potenciālā dzīvildze pie HCC</vt:lpstr>
      <vt:lpstr>Survival</vt:lpstr>
      <vt:lpstr>Mūsu pieredze (HCC)</vt:lpstr>
      <vt:lpstr>Treatment information</vt:lpstr>
      <vt:lpstr>Technical results</vt:lpstr>
      <vt:lpstr>Secinājumi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Intrakraniālu arterio-venozu malformāciju embolizācija ar šķidro embolizācijas sistēmu.</dc:title>
  <dc:creator>andris</dc:creator>
  <cp:lastModifiedBy>Toshiba</cp:lastModifiedBy>
  <cp:revision>481</cp:revision>
  <dcterms:created xsi:type="dcterms:W3CDTF">2010-10-04T15:56:51Z</dcterms:created>
  <dcterms:modified xsi:type="dcterms:W3CDTF">2012-12-10T10:42:53Z</dcterms:modified>
</cp:coreProperties>
</file>