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4" r:id="rId3"/>
    <p:sldId id="258" r:id="rId4"/>
    <p:sldId id="260" r:id="rId5"/>
    <p:sldId id="286" r:id="rId6"/>
    <p:sldId id="262" r:id="rId7"/>
    <p:sldId id="265" r:id="rId8"/>
    <p:sldId id="263" r:id="rId9"/>
    <p:sldId id="264" r:id="rId10"/>
    <p:sldId id="257" r:id="rId11"/>
    <p:sldId id="270" r:id="rId12"/>
    <p:sldId id="266" r:id="rId13"/>
    <p:sldId id="267" r:id="rId14"/>
    <p:sldId id="268" r:id="rId15"/>
    <p:sldId id="269" r:id="rId16"/>
    <p:sldId id="271" r:id="rId17"/>
    <p:sldId id="276" r:id="rId18"/>
    <p:sldId id="277" r:id="rId19"/>
    <p:sldId id="272" r:id="rId20"/>
    <p:sldId id="273" r:id="rId21"/>
    <p:sldId id="278" r:id="rId22"/>
    <p:sldId id="275" r:id="rId23"/>
    <p:sldId id="287" r:id="rId24"/>
    <p:sldId id="288" r:id="rId25"/>
    <p:sldId id="289" r:id="rId26"/>
    <p:sldId id="290" r:id="rId27"/>
    <p:sldId id="291" r:id="rId28"/>
    <p:sldId id="292" r:id="rId29"/>
    <p:sldId id="293" r:id="rId30"/>
    <p:sldId id="274" r:id="rId31"/>
    <p:sldId id="284" r:id="rId32"/>
    <p:sldId id="282" r:id="rId33"/>
    <p:sldId id="283" r:id="rId34"/>
    <p:sldId id="285" r:id="rId35"/>
    <p:sldId id="29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1A8C14-9103-4C93-94FB-36957BBE0D0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lv-LV"/>
        </a:p>
      </dgm:t>
    </dgm:pt>
    <dgm:pt modelId="{A435F36C-D8EE-44B3-AB9C-0A87EC5FE3DC}">
      <dgm:prSet phldrT="[Text]"/>
      <dgm:spPr/>
      <dgm:t>
        <a:bodyPr/>
        <a:lstStyle/>
        <a:p>
          <a:r>
            <a:rPr lang="lv-LV" b="1" dirty="0" smtClean="0"/>
            <a:t>MR </a:t>
          </a:r>
        </a:p>
        <a:p>
          <a:r>
            <a:rPr lang="lv-LV" b="1" dirty="0" smtClean="0"/>
            <a:t>Visa mugura, </a:t>
          </a:r>
          <a:r>
            <a:rPr lang="lv-LV" b="1" dirty="0" err="1" smtClean="0"/>
            <a:t>kv</a:t>
          </a:r>
          <a:r>
            <a:rPr lang="lv-LV" b="1" dirty="0" smtClean="0"/>
            <a:t>+</a:t>
          </a:r>
          <a:endParaRPr lang="lv-LV" b="1" dirty="0"/>
        </a:p>
      </dgm:t>
    </dgm:pt>
    <dgm:pt modelId="{FF94BE48-2CBD-4F5D-9FBB-1DAC527AB7A3}" type="parTrans" cxnId="{F5421F2F-E424-4BF4-9F98-B27017928804}">
      <dgm:prSet/>
      <dgm:spPr/>
      <dgm:t>
        <a:bodyPr/>
        <a:lstStyle/>
        <a:p>
          <a:endParaRPr lang="lv-LV"/>
        </a:p>
      </dgm:t>
    </dgm:pt>
    <dgm:pt modelId="{9A224CC0-8B2F-41A5-BB0F-3DECBF66FBEA}" type="sibTrans" cxnId="{F5421F2F-E424-4BF4-9F98-B27017928804}">
      <dgm:prSet/>
      <dgm:spPr/>
      <dgm:t>
        <a:bodyPr/>
        <a:lstStyle/>
        <a:p>
          <a:endParaRPr lang="lv-LV"/>
        </a:p>
      </dgm:t>
    </dgm:pt>
    <dgm:pt modelId="{12CB149D-1B63-43B3-AB35-63FFC44A7370}">
      <dgm:prSet phldrT="[Text]"/>
      <dgm:spPr/>
      <dgm:t>
        <a:bodyPr/>
        <a:lstStyle/>
        <a:p>
          <a:r>
            <a:rPr lang="lv-LV" b="1" dirty="0" err="1" smtClean="0"/>
            <a:t>Komprimējoša</a:t>
          </a:r>
          <a:endParaRPr lang="lv-LV" b="1" dirty="0"/>
        </a:p>
      </dgm:t>
    </dgm:pt>
    <dgm:pt modelId="{D07B9AC7-A35B-4A3A-9712-DC912F74463A}" type="parTrans" cxnId="{5472EF4F-F654-4031-A66C-1D3D8A91344F}">
      <dgm:prSet/>
      <dgm:spPr/>
      <dgm:t>
        <a:bodyPr/>
        <a:lstStyle/>
        <a:p>
          <a:endParaRPr lang="lv-LV"/>
        </a:p>
      </dgm:t>
    </dgm:pt>
    <dgm:pt modelId="{34224DC1-40D8-41D2-9444-EB48708360E8}" type="sibTrans" cxnId="{5472EF4F-F654-4031-A66C-1D3D8A91344F}">
      <dgm:prSet/>
      <dgm:spPr/>
      <dgm:t>
        <a:bodyPr/>
        <a:lstStyle/>
        <a:p>
          <a:endParaRPr lang="lv-LV"/>
        </a:p>
      </dgm:t>
    </dgm:pt>
    <dgm:pt modelId="{ED8937CF-08CC-41E9-825E-623C74E80DC6}">
      <dgm:prSet phldrT="[Text]"/>
      <dgm:spPr/>
      <dgm:t>
        <a:bodyPr/>
        <a:lstStyle/>
        <a:p>
          <a:r>
            <a:rPr lang="lv-LV" b="1" dirty="0" err="1" smtClean="0"/>
            <a:t>Nekomprimējoša</a:t>
          </a:r>
          <a:endParaRPr lang="lv-LV" b="1" dirty="0"/>
        </a:p>
      </dgm:t>
    </dgm:pt>
    <dgm:pt modelId="{1E035F42-3452-4970-A581-3F8F7920F60C}" type="parTrans" cxnId="{F1699782-A4CF-45D3-8267-C632E2BEE60B}">
      <dgm:prSet/>
      <dgm:spPr/>
      <dgm:t>
        <a:bodyPr/>
        <a:lstStyle/>
        <a:p>
          <a:endParaRPr lang="lv-LV"/>
        </a:p>
      </dgm:t>
    </dgm:pt>
    <dgm:pt modelId="{11F575C1-6994-452E-A876-646F45528D17}" type="sibTrans" cxnId="{F1699782-A4CF-45D3-8267-C632E2BEE60B}">
      <dgm:prSet/>
      <dgm:spPr/>
      <dgm:t>
        <a:bodyPr/>
        <a:lstStyle/>
        <a:p>
          <a:endParaRPr lang="lv-LV"/>
        </a:p>
      </dgm:t>
    </dgm:pt>
    <dgm:pt modelId="{632E4E6A-F790-4EEE-8C68-15B8B274591A}">
      <dgm:prSet phldrT="[Text]"/>
      <dgm:spPr/>
      <dgm:t>
        <a:bodyPr/>
        <a:lstStyle/>
        <a:p>
          <a:r>
            <a:rPr lang="lv-LV" b="1" dirty="0" smtClean="0"/>
            <a:t>Pozitīva MR</a:t>
          </a:r>
          <a:endParaRPr lang="lv-LV" b="1" dirty="0"/>
        </a:p>
      </dgm:t>
    </dgm:pt>
    <dgm:pt modelId="{65534B08-5282-49E0-8E50-F83C89D74A36}" type="parTrans" cxnId="{4C590A50-4876-4BED-BF05-CF989BAF240A}">
      <dgm:prSet/>
      <dgm:spPr/>
      <dgm:t>
        <a:bodyPr/>
        <a:lstStyle/>
        <a:p>
          <a:endParaRPr lang="lv-LV"/>
        </a:p>
      </dgm:t>
    </dgm:pt>
    <dgm:pt modelId="{BBE373E4-FCD3-4192-86DB-E84D0B388C04}" type="sibTrans" cxnId="{4C590A50-4876-4BED-BF05-CF989BAF240A}">
      <dgm:prSet/>
      <dgm:spPr/>
      <dgm:t>
        <a:bodyPr/>
        <a:lstStyle/>
        <a:p>
          <a:endParaRPr lang="lv-LV"/>
        </a:p>
      </dgm:t>
    </dgm:pt>
    <dgm:pt modelId="{2D670656-38E5-44D4-B887-A80161E19C7F}">
      <dgm:prSet/>
      <dgm:spPr/>
      <dgm:t>
        <a:bodyPr/>
        <a:lstStyle/>
        <a:p>
          <a:r>
            <a:rPr lang="lv-LV" b="1" dirty="0" smtClean="0"/>
            <a:t>Akūta </a:t>
          </a:r>
          <a:r>
            <a:rPr lang="lv-LV" b="1" dirty="0" err="1" smtClean="0"/>
            <a:t>mielopātija</a:t>
          </a:r>
          <a:endParaRPr lang="lv-LV" b="1" dirty="0"/>
        </a:p>
      </dgm:t>
    </dgm:pt>
    <dgm:pt modelId="{976F67AE-01D0-4F35-8515-D1F7FDC56859}" type="parTrans" cxnId="{4F1D161F-6EB4-46D5-8958-B859B8AACC0E}">
      <dgm:prSet/>
      <dgm:spPr/>
      <dgm:t>
        <a:bodyPr/>
        <a:lstStyle/>
        <a:p>
          <a:endParaRPr lang="lv-LV"/>
        </a:p>
      </dgm:t>
    </dgm:pt>
    <dgm:pt modelId="{D3F8101C-C9DD-428C-A39F-F2A143877254}" type="sibTrans" cxnId="{4F1D161F-6EB4-46D5-8958-B859B8AACC0E}">
      <dgm:prSet/>
      <dgm:spPr/>
      <dgm:t>
        <a:bodyPr/>
        <a:lstStyle/>
        <a:p>
          <a:endParaRPr lang="lv-LV"/>
        </a:p>
      </dgm:t>
    </dgm:pt>
    <dgm:pt modelId="{3BD9A5FF-F122-403C-9202-F925E2CAE0E3}">
      <dgm:prSet/>
      <dgm:spPr/>
      <dgm:t>
        <a:bodyPr/>
        <a:lstStyle/>
        <a:p>
          <a:r>
            <a:rPr lang="lv-LV" b="1" dirty="0" smtClean="0"/>
            <a:t>Negatīva MR</a:t>
          </a:r>
          <a:endParaRPr lang="lv-LV" b="1" dirty="0"/>
        </a:p>
      </dgm:t>
    </dgm:pt>
    <dgm:pt modelId="{D0064EE3-E261-473B-BE54-9102AC7B1112}" type="parTrans" cxnId="{7DA7F280-644B-4B74-BBEC-15C383D366D5}">
      <dgm:prSet/>
      <dgm:spPr/>
      <dgm:t>
        <a:bodyPr/>
        <a:lstStyle/>
        <a:p>
          <a:endParaRPr lang="lv-LV"/>
        </a:p>
      </dgm:t>
    </dgm:pt>
    <dgm:pt modelId="{D52BBA0F-CDF0-4205-9F6E-C2CCCF861DBD}" type="sibTrans" cxnId="{7DA7F280-644B-4B74-BBEC-15C383D366D5}">
      <dgm:prSet/>
      <dgm:spPr/>
      <dgm:t>
        <a:bodyPr/>
        <a:lstStyle/>
        <a:p>
          <a:endParaRPr lang="lv-LV"/>
        </a:p>
      </dgm:t>
    </dgm:pt>
    <dgm:pt modelId="{78BDAB6D-41E5-4825-8006-35ED83CF14BC}">
      <dgm:prSet/>
      <dgm:spPr/>
      <dgm:t>
        <a:bodyPr/>
        <a:lstStyle/>
        <a:p>
          <a:r>
            <a:rPr lang="lv-LV" b="1" dirty="0" err="1" smtClean="0"/>
            <a:t>Vaskulāra</a:t>
          </a:r>
          <a:endParaRPr lang="lv-LV" b="1" dirty="0"/>
        </a:p>
      </dgm:t>
    </dgm:pt>
    <dgm:pt modelId="{06C0377C-197D-4B67-9F5C-859C55CF7A6D}" type="parTrans" cxnId="{0AF918CE-27EA-4D90-B0AF-054B58A93778}">
      <dgm:prSet/>
      <dgm:spPr/>
      <dgm:t>
        <a:bodyPr/>
        <a:lstStyle/>
        <a:p>
          <a:endParaRPr lang="lv-LV"/>
        </a:p>
      </dgm:t>
    </dgm:pt>
    <dgm:pt modelId="{6C83F40B-12CF-41F0-B967-C3AC2A02DB2C}" type="sibTrans" cxnId="{0AF918CE-27EA-4D90-B0AF-054B58A93778}">
      <dgm:prSet/>
      <dgm:spPr/>
      <dgm:t>
        <a:bodyPr/>
        <a:lstStyle/>
        <a:p>
          <a:endParaRPr lang="lv-LV"/>
        </a:p>
      </dgm:t>
    </dgm:pt>
    <dgm:pt modelId="{6CA54E6C-CFDA-4B8E-87BB-B38C74905CE8}">
      <dgm:prSet/>
      <dgm:spPr/>
      <dgm:t>
        <a:bodyPr/>
        <a:lstStyle/>
        <a:p>
          <a:r>
            <a:rPr lang="lv-LV" b="1" dirty="0" err="1" smtClean="0"/>
            <a:t>Neoplastiska</a:t>
          </a:r>
          <a:endParaRPr lang="lv-LV" b="1" dirty="0" smtClean="0"/>
        </a:p>
        <a:p>
          <a:r>
            <a:rPr lang="lv-LV" b="1" dirty="0" err="1" smtClean="0"/>
            <a:t>Paraneoplastiska</a:t>
          </a:r>
          <a:endParaRPr lang="lv-LV" b="1" dirty="0"/>
        </a:p>
      </dgm:t>
    </dgm:pt>
    <dgm:pt modelId="{1E13643C-13E3-40D6-B36C-33B7A85F502E}" type="parTrans" cxnId="{976D2B03-9BF3-49E0-83A5-1314F51AB496}">
      <dgm:prSet/>
      <dgm:spPr/>
      <dgm:t>
        <a:bodyPr/>
        <a:lstStyle/>
        <a:p>
          <a:endParaRPr lang="lv-LV"/>
        </a:p>
      </dgm:t>
    </dgm:pt>
    <dgm:pt modelId="{C050B729-AEBF-4935-B25E-ACE209C68E69}" type="sibTrans" cxnId="{976D2B03-9BF3-49E0-83A5-1314F51AB496}">
      <dgm:prSet/>
      <dgm:spPr/>
      <dgm:t>
        <a:bodyPr/>
        <a:lstStyle/>
        <a:p>
          <a:endParaRPr lang="lv-LV"/>
        </a:p>
      </dgm:t>
    </dgm:pt>
    <dgm:pt modelId="{EF374F4E-42E7-4DE0-915C-4646A9680FE8}">
      <dgm:prSet/>
      <dgm:spPr/>
      <dgm:t>
        <a:bodyPr/>
        <a:lstStyle/>
        <a:p>
          <a:r>
            <a:rPr lang="lv-LV" b="1" dirty="0" smtClean="0"/>
            <a:t>Citi iekaisumi</a:t>
          </a:r>
          <a:endParaRPr lang="lv-LV" b="1" dirty="0"/>
        </a:p>
      </dgm:t>
    </dgm:pt>
    <dgm:pt modelId="{C7945D4B-947D-4307-8B6B-02DCE58A5998}" type="parTrans" cxnId="{274DCA32-3D30-4780-B11B-5A10097401E6}">
      <dgm:prSet/>
      <dgm:spPr/>
      <dgm:t>
        <a:bodyPr/>
        <a:lstStyle/>
        <a:p>
          <a:endParaRPr lang="lv-LV"/>
        </a:p>
      </dgm:t>
    </dgm:pt>
    <dgm:pt modelId="{69ACE025-6D6C-4AC2-9A02-FE66B7A1E7F4}" type="sibTrans" cxnId="{274DCA32-3D30-4780-B11B-5A10097401E6}">
      <dgm:prSet/>
      <dgm:spPr/>
      <dgm:t>
        <a:bodyPr/>
        <a:lstStyle/>
        <a:p>
          <a:endParaRPr lang="lv-LV"/>
        </a:p>
      </dgm:t>
    </dgm:pt>
    <dgm:pt modelId="{274FCAFF-1078-4A84-B8EA-919FD4424B73}">
      <dgm:prSet/>
      <dgm:spPr/>
      <dgm:t>
        <a:bodyPr/>
        <a:lstStyle/>
        <a:p>
          <a:r>
            <a:rPr lang="lv-LV" b="1" dirty="0" smtClean="0"/>
            <a:t>Infekcijas</a:t>
          </a:r>
          <a:endParaRPr lang="lv-LV" b="1" dirty="0"/>
        </a:p>
      </dgm:t>
    </dgm:pt>
    <dgm:pt modelId="{C6EF03B3-8814-4A50-8610-B7BB01E19442}" type="parTrans" cxnId="{AD059CCA-098F-470F-B6B8-3896ED229DF9}">
      <dgm:prSet/>
      <dgm:spPr/>
      <dgm:t>
        <a:bodyPr/>
        <a:lstStyle/>
        <a:p>
          <a:endParaRPr lang="lv-LV"/>
        </a:p>
      </dgm:t>
    </dgm:pt>
    <dgm:pt modelId="{AA8F20FA-BA36-4778-A6B7-DF60AF34BE7F}" type="sibTrans" cxnId="{AD059CCA-098F-470F-B6B8-3896ED229DF9}">
      <dgm:prSet/>
      <dgm:spPr/>
      <dgm:t>
        <a:bodyPr/>
        <a:lstStyle/>
        <a:p>
          <a:endParaRPr lang="lv-LV"/>
        </a:p>
      </dgm:t>
    </dgm:pt>
    <dgm:pt modelId="{4CB349DE-16E5-41FB-8EEA-A800E5A1F527}">
      <dgm:prSet/>
      <dgm:spPr/>
      <dgm:t>
        <a:bodyPr/>
        <a:lstStyle/>
        <a:p>
          <a:r>
            <a:rPr lang="lv-LV" b="1" dirty="0" smtClean="0"/>
            <a:t>Atkārtota MR </a:t>
          </a:r>
        </a:p>
        <a:p>
          <a:r>
            <a:rPr lang="lv-LV" b="1" dirty="0" smtClean="0"/>
            <a:t>pēc 2-7 dienām</a:t>
          </a:r>
          <a:endParaRPr lang="lv-LV" b="1" dirty="0"/>
        </a:p>
      </dgm:t>
    </dgm:pt>
    <dgm:pt modelId="{B51643E9-6533-4905-BD94-1BB074F862C4}" type="parTrans" cxnId="{F4283B22-57D9-4BB1-85F0-B3970363C818}">
      <dgm:prSet/>
      <dgm:spPr/>
      <dgm:t>
        <a:bodyPr/>
        <a:lstStyle/>
        <a:p>
          <a:endParaRPr lang="lv-LV"/>
        </a:p>
      </dgm:t>
    </dgm:pt>
    <dgm:pt modelId="{CEC78D47-89D2-4037-A993-7DFCE79C00D4}" type="sibTrans" cxnId="{F4283B22-57D9-4BB1-85F0-B3970363C818}">
      <dgm:prSet/>
      <dgm:spPr/>
      <dgm:t>
        <a:bodyPr/>
        <a:lstStyle/>
        <a:p>
          <a:endParaRPr lang="lv-LV"/>
        </a:p>
      </dgm:t>
    </dgm:pt>
    <dgm:pt modelId="{0D266156-1E7D-4B4A-AAA0-01D27373A6A1}">
      <dgm:prSet/>
      <dgm:spPr/>
      <dgm:t>
        <a:bodyPr/>
        <a:lstStyle/>
        <a:p>
          <a:r>
            <a:rPr lang="lv-LV" b="1" dirty="0" smtClean="0"/>
            <a:t>Neiroķirurga konsultācija</a:t>
          </a:r>
          <a:r>
            <a:rPr lang="lv-LV" b="1" dirty="0" smtClean="0">
              <a:latin typeface="Arial"/>
              <a:cs typeface="Arial"/>
            </a:rPr>
            <a:t>→</a:t>
          </a:r>
        </a:p>
        <a:p>
          <a:r>
            <a:rPr lang="lv-LV" b="1" dirty="0" smtClean="0">
              <a:latin typeface="Arial"/>
              <a:cs typeface="Arial"/>
            </a:rPr>
            <a:t>dekompresija</a:t>
          </a:r>
          <a:endParaRPr lang="lv-LV" b="1" dirty="0"/>
        </a:p>
      </dgm:t>
    </dgm:pt>
    <dgm:pt modelId="{3ACD181C-3D86-44A7-8D3B-9A03F67AC9A8}" type="sibTrans" cxnId="{2EADFBEB-7338-4D1F-B216-196FE27B7EDD}">
      <dgm:prSet/>
      <dgm:spPr/>
      <dgm:t>
        <a:bodyPr/>
        <a:lstStyle/>
        <a:p>
          <a:endParaRPr lang="lv-LV"/>
        </a:p>
      </dgm:t>
    </dgm:pt>
    <dgm:pt modelId="{5454C0B3-CDBD-453C-97AD-18913CA666E2}" type="parTrans" cxnId="{2EADFBEB-7338-4D1F-B216-196FE27B7EDD}">
      <dgm:prSet/>
      <dgm:spPr/>
      <dgm:t>
        <a:bodyPr/>
        <a:lstStyle/>
        <a:p>
          <a:endParaRPr lang="lv-LV"/>
        </a:p>
      </dgm:t>
    </dgm:pt>
    <dgm:pt modelId="{7CAB6055-5484-4003-9921-118AC7B01E08}">
      <dgm:prSet/>
      <dgm:spPr/>
      <dgm:t>
        <a:bodyPr/>
        <a:lstStyle/>
        <a:p>
          <a:r>
            <a:rPr lang="lv-LV" b="1" dirty="0" err="1" smtClean="0"/>
            <a:t>Demielinizācija</a:t>
          </a:r>
          <a:endParaRPr lang="lv-LV" b="1" dirty="0"/>
        </a:p>
      </dgm:t>
    </dgm:pt>
    <dgm:pt modelId="{3CDC0074-9940-4D0B-876F-1380D96A6AD0}" type="parTrans" cxnId="{2735A519-347B-4280-BFB6-F573D2546436}">
      <dgm:prSet/>
      <dgm:spPr/>
      <dgm:t>
        <a:bodyPr/>
        <a:lstStyle/>
        <a:p>
          <a:endParaRPr lang="lv-LV"/>
        </a:p>
      </dgm:t>
    </dgm:pt>
    <dgm:pt modelId="{23A6500E-AE19-4A07-BABE-2C7FB6172C11}" type="sibTrans" cxnId="{2735A519-347B-4280-BFB6-F573D2546436}">
      <dgm:prSet/>
      <dgm:spPr/>
      <dgm:t>
        <a:bodyPr/>
        <a:lstStyle/>
        <a:p>
          <a:endParaRPr lang="lv-LV"/>
        </a:p>
      </dgm:t>
    </dgm:pt>
    <dgm:pt modelId="{97AFA85E-EE7C-46D8-8C44-E0D53468B66D}">
      <dgm:prSet/>
      <dgm:spPr/>
      <dgm:t>
        <a:bodyPr/>
        <a:lstStyle/>
        <a:p>
          <a:r>
            <a:rPr lang="lv-LV" b="1" dirty="0" smtClean="0"/>
            <a:t>Galvas smadzeņu MR</a:t>
          </a:r>
          <a:endParaRPr lang="lv-LV" b="1" dirty="0"/>
        </a:p>
      </dgm:t>
    </dgm:pt>
    <dgm:pt modelId="{91635861-B0C0-44D1-AEA7-C3B54F0C1DC2}" type="parTrans" cxnId="{F1227A1B-4476-43D6-802E-2771FE9F5F30}">
      <dgm:prSet/>
      <dgm:spPr/>
      <dgm:t>
        <a:bodyPr/>
        <a:lstStyle/>
        <a:p>
          <a:endParaRPr lang="lv-LV"/>
        </a:p>
      </dgm:t>
    </dgm:pt>
    <dgm:pt modelId="{CC1C11A6-0F45-4C4F-B047-76C8A19D07A9}" type="sibTrans" cxnId="{F1227A1B-4476-43D6-802E-2771FE9F5F30}">
      <dgm:prSet/>
      <dgm:spPr/>
      <dgm:t>
        <a:bodyPr/>
        <a:lstStyle/>
        <a:p>
          <a:endParaRPr lang="lv-LV"/>
        </a:p>
      </dgm:t>
    </dgm:pt>
    <dgm:pt modelId="{85BBE68B-DA01-451A-8B29-097AD168A0CD}">
      <dgm:prSet/>
      <dgm:spPr/>
      <dgm:t>
        <a:bodyPr/>
        <a:lstStyle/>
        <a:p>
          <a:r>
            <a:rPr lang="lv-LV" dirty="0" smtClean="0"/>
            <a:t>Galvas smadzeņu MR</a:t>
          </a:r>
          <a:endParaRPr lang="lv-LV" dirty="0"/>
        </a:p>
      </dgm:t>
    </dgm:pt>
    <dgm:pt modelId="{E014ECC6-A16B-4B5B-85DA-760BAF8CBBEA}" type="parTrans" cxnId="{A63B87D9-3A83-42A1-970F-AE5FE18B9DE1}">
      <dgm:prSet/>
      <dgm:spPr/>
      <dgm:t>
        <a:bodyPr/>
        <a:lstStyle/>
        <a:p>
          <a:endParaRPr lang="lv-LV"/>
        </a:p>
      </dgm:t>
    </dgm:pt>
    <dgm:pt modelId="{58AC08BD-5675-4608-A4D3-05CC7B47DC68}" type="sibTrans" cxnId="{A63B87D9-3A83-42A1-970F-AE5FE18B9DE1}">
      <dgm:prSet/>
      <dgm:spPr/>
      <dgm:t>
        <a:bodyPr/>
        <a:lstStyle/>
        <a:p>
          <a:endParaRPr lang="lv-LV"/>
        </a:p>
      </dgm:t>
    </dgm:pt>
    <dgm:pt modelId="{B90C6731-D02F-4888-BFCA-75EB19BD7B68}">
      <dgm:prSet/>
      <dgm:spPr/>
      <dgm:t>
        <a:bodyPr/>
        <a:lstStyle/>
        <a:p>
          <a:r>
            <a:rPr lang="lv-LV" dirty="0" smtClean="0"/>
            <a:t>Galvas smadzeņu MR</a:t>
          </a:r>
          <a:endParaRPr lang="lv-LV" dirty="0"/>
        </a:p>
      </dgm:t>
    </dgm:pt>
    <dgm:pt modelId="{645C44CD-C265-4333-969A-004C502B14C0}" type="parTrans" cxnId="{20732596-CB78-4EED-88B2-A2F5B3063535}">
      <dgm:prSet/>
      <dgm:spPr/>
      <dgm:t>
        <a:bodyPr/>
        <a:lstStyle/>
        <a:p>
          <a:endParaRPr lang="lv-LV"/>
        </a:p>
      </dgm:t>
    </dgm:pt>
    <dgm:pt modelId="{EC26C622-4E29-45F2-8BCF-D70E36B5E148}" type="sibTrans" cxnId="{20732596-CB78-4EED-88B2-A2F5B3063535}">
      <dgm:prSet/>
      <dgm:spPr/>
      <dgm:t>
        <a:bodyPr/>
        <a:lstStyle/>
        <a:p>
          <a:endParaRPr lang="lv-LV"/>
        </a:p>
      </dgm:t>
    </dgm:pt>
    <dgm:pt modelId="{20266ED7-7764-41D9-A618-E0A928AC0D5B}" type="pres">
      <dgm:prSet presAssocID="{C21A8C14-9103-4C93-94FB-36957BBE0D07}" presName="hierChild1" presStyleCnt="0">
        <dgm:presLayoutVars>
          <dgm:chPref val="1"/>
          <dgm:dir/>
          <dgm:animOne val="branch"/>
          <dgm:animLvl val="lvl"/>
          <dgm:resizeHandles/>
        </dgm:presLayoutVars>
      </dgm:prSet>
      <dgm:spPr/>
      <dgm:t>
        <a:bodyPr/>
        <a:lstStyle/>
        <a:p>
          <a:endParaRPr lang="lv-LV"/>
        </a:p>
      </dgm:t>
    </dgm:pt>
    <dgm:pt modelId="{9C37CDDF-9264-43D4-9057-B31DD04A813E}" type="pres">
      <dgm:prSet presAssocID="{2D670656-38E5-44D4-B887-A80161E19C7F}" presName="hierRoot1" presStyleCnt="0"/>
      <dgm:spPr/>
    </dgm:pt>
    <dgm:pt modelId="{725EB135-70B0-4015-93EA-2A0B1DEC851C}" type="pres">
      <dgm:prSet presAssocID="{2D670656-38E5-44D4-B887-A80161E19C7F}" presName="composite" presStyleCnt="0"/>
      <dgm:spPr/>
    </dgm:pt>
    <dgm:pt modelId="{32E82336-37EB-4793-B9A2-B117E9154C4C}" type="pres">
      <dgm:prSet presAssocID="{2D670656-38E5-44D4-B887-A80161E19C7F}" presName="background" presStyleLbl="node0" presStyleIdx="0" presStyleCnt="1"/>
      <dgm:spPr/>
    </dgm:pt>
    <dgm:pt modelId="{F1EFB0C9-0356-47D3-8F2F-F4837988BA0A}" type="pres">
      <dgm:prSet presAssocID="{2D670656-38E5-44D4-B887-A80161E19C7F}" presName="text" presStyleLbl="fgAcc0" presStyleIdx="0" presStyleCnt="1">
        <dgm:presLayoutVars>
          <dgm:chPref val="3"/>
        </dgm:presLayoutVars>
      </dgm:prSet>
      <dgm:spPr/>
      <dgm:t>
        <a:bodyPr/>
        <a:lstStyle/>
        <a:p>
          <a:endParaRPr lang="lv-LV"/>
        </a:p>
      </dgm:t>
    </dgm:pt>
    <dgm:pt modelId="{DFE49220-3C08-47C7-B8BA-33717A8ACE97}" type="pres">
      <dgm:prSet presAssocID="{2D670656-38E5-44D4-B887-A80161E19C7F}" presName="hierChild2" presStyleCnt="0"/>
      <dgm:spPr/>
    </dgm:pt>
    <dgm:pt modelId="{B324047F-B4C0-49DE-802D-CD5798D72CB3}" type="pres">
      <dgm:prSet presAssocID="{FF94BE48-2CBD-4F5D-9FBB-1DAC527AB7A3}" presName="Name10" presStyleLbl="parChTrans1D2" presStyleIdx="0" presStyleCnt="1"/>
      <dgm:spPr/>
      <dgm:t>
        <a:bodyPr/>
        <a:lstStyle/>
        <a:p>
          <a:endParaRPr lang="lv-LV"/>
        </a:p>
      </dgm:t>
    </dgm:pt>
    <dgm:pt modelId="{FFD0E0E1-5E75-4992-8BDD-5925A718D723}" type="pres">
      <dgm:prSet presAssocID="{A435F36C-D8EE-44B3-AB9C-0A87EC5FE3DC}" presName="hierRoot2" presStyleCnt="0"/>
      <dgm:spPr/>
    </dgm:pt>
    <dgm:pt modelId="{B139B482-4FC1-4745-809E-7B2A2D0D0784}" type="pres">
      <dgm:prSet presAssocID="{A435F36C-D8EE-44B3-AB9C-0A87EC5FE3DC}" presName="composite2" presStyleCnt="0"/>
      <dgm:spPr/>
    </dgm:pt>
    <dgm:pt modelId="{35113527-9CDD-4D0D-810D-942F9F553B10}" type="pres">
      <dgm:prSet presAssocID="{A435F36C-D8EE-44B3-AB9C-0A87EC5FE3DC}" presName="background2" presStyleLbl="node2" presStyleIdx="0" presStyleCnt="1"/>
      <dgm:spPr/>
    </dgm:pt>
    <dgm:pt modelId="{15B73C0E-6972-4792-B07E-C7D7CC2CB9B2}" type="pres">
      <dgm:prSet presAssocID="{A435F36C-D8EE-44B3-AB9C-0A87EC5FE3DC}" presName="text2" presStyleLbl="fgAcc2" presStyleIdx="0" presStyleCnt="1">
        <dgm:presLayoutVars>
          <dgm:chPref val="3"/>
        </dgm:presLayoutVars>
      </dgm:prSet>
      <dgm:spPr/>
      <dgm:t>
        <a:bodyPr/>
        <a:lstStyle/>
        <a:p>
          <a:endParaRPr lang="lv-LV"/>
        </a:p>
      </dgm:t>
    </dgm:pt>
    <dgm:pt modelId="{4BF9A563-4811-4A1D-9FC3-AD3B7F0D74E3}" type="pres">
      <dgm:prSet presAssocID="{A435F36C-D8EE-44B3-AB9C-0A87EC5FE3DC}" presName="hierChild3" presStyleCnt="0"/>
      <dgm:spPr/>
    </dgm:pt>
    <dgm:pt modelId="{951EF4C2-6917-418B-8625-53034BEF43A3}" type="pres">
      <dgm:prSet presAssocID="{5454C0B3-CDBD-453C-97AD-18913CA666E2}" presName="Name17" presStyleLbl="parChTrans1D3" presStyleIdx="0" presStyleCnt="3"/>
      <dgm:spPr/>
      <dgm:t>
        <a:bodyPr/>
        <a:lstStyle/>
        <a:p>
          <a:endParaRPr lang="lv-LV"/>
        </a:p>
      </dgm:t>
    </dgm:pt>
    <dgm:pt modelId="{1FA4CDD8-0B46-475A-8FD8-C4B2C3AC3D81}" type="pres">
      <dgm:prSet presAssocID="{0D266156-1E7D-4B4A-AAA0-01D27373A6A1}" presName="hierRoot3" presStyleCnt="0"/>
      <dgm:spPr/>
    </dgm:pt>
    <dgm:pt modelId="{CC7D4CDA-7D2D-4067-AFD5-03B2F69E3E3A}" type="pres">
      <dgm:prSet presAssocID="{0D266156-1E7D-4B4A-AAA0-01D27373A6A1}" presName="composite3" presStyleCnt="0"/>
      <dgm:spPr/>
    </dgm:pt>
    <dgm:pt modelId="{B8FACAB5-DDEE-4D19-A6B7-6A4DB9C50B64}" type="pres">
      <dgm:prSet presAssocID="{0D266156-1E7D-4B4A-AAA0-01D27373A6A1}" presName="background3" presStyleLbl="node3" presStyleIdx="0" presStyleCnt="3"/>
      <dgm:spPr/>
    </dgm:pt>
    <dgm:pt modelId="{49E55271-D191-4E55-9028-6E962E5C29D5}" type="pres">
      <dgm:prSet presAssocID="{0D266156-1E7D-4B4A-AAA0-01D27373A6A1}" presName="text3" presStyleLbl="fgAcc3" presStyleIdx="0" presStyleCnt="3">
        <dgm:presLayoutVars>
          <dgm:chPref val="3"/>
        </dgm:presLayoutVars>
      </dgm:prSet>
      <dgm:spPr/>
      <dgm:t>
        <a:bodyPr/>
        <a:lstStyle/>
        <a:p>
          <a:endParaRPr lang="lv-LV"/>
        </a:p>
      </dgm:t>
    </dgm:pt>
    <dgm:pt modelId="{622D3857-319B-470B-8BA2-F81022A04140}" type="pres">
      <dgm:prSet presAssocID="{0D266156-1E7D-4B4A-AAA0-01D27373A6A1}" presName="hierChild4" presStyleCnt="0"/>
      <dgm:spPr/>
    </dgm:pt>
    <dgm:pt modelId="{D1265231-7CD2-46B0-BC6F-F6E5AE96AEB6}" type="pres">
      <dgm:prSet presAssocID="{D07B9AC7-A35B-4A3A-9712-DC912F74463A}" presName="Name17" presStyleLbl="parChTrans1D3" presStyleIdx="1" presStyleCnt="3"/>
      <dgm:spPr/>
      <dgm:t>
        <a:bodyPr/>
        <a:lstStyle/>
        <a:p>
          <a:endParaRPr lang="lv-LV"/>
        </a:p>
      </dgm:t>
    </dgm:pt>
    <dgm:pt modelId="{D62C316F-3072-40A5-9300-6F8255534657}" type="pres">
      <dgm:prSet presAssocID="{12CB149D-1B63-43B3-AB35-63FFC44A7370}" presName="hierRoot3" presStyleCnt="0"/>
      <dgm:spPr/>
    </dgm:pt>
    <dgm:pt modelId="{82DF936A-E265-4E92-B8A9-6CEC4D19A448}" type="pres">
      <dgm:prSet presAssocID="{12CB149D-1B63-43B3-AB35-63FFC44A7370}" presName="composite3" presStyleCnt="0"/>
      <dgm:spPr/>
    </dgm:pt>
    <dgm:pt modelId="{C30DB748-8E99-4778-8440-95AE2A99CFC4}" type="pres">
      <dgm:prSet presAssocID="{12CB149D-1B63-43B3-AB35-63FFC44A7370}" presName="background3" presStyleLbl="node3" presStyleIdx="1" presStyleCnt="3"/>
      <dgm:spPr/>
    </dgm:pt>
    <dgm:pt modelId="{CB4AB632-522F-4FF2-87F5-E8AD46036FEA}" type="pres">
      <dgm:prSet presAssocID="{12CB149D-1B63-43B3-AB35-63FFC44A7370}" presName="text3" presStyleLbl="fgAcc3" presStyleIdx="1" presStyleCnt="3">
        <dgm:presLayoutVars>
          <dgm:chPref val="3"/>
        </dgm:presLayoutVars>
      </dgm:prSet>
      <dgm:spPr>
        <a:prstGeom prst="leftArrow">
          <a:avLst/>
        </a:prstGeom>
      </dgm:spPr>
      <dgm:t>
        <a:bodyPr/>
        <a:lstStyle/>
        <a:p>
          <a:endParaRPr lang="lv-LV"/>
        </a:p>
      </dgm:t>
    </dgm:pt>
    <dgm:pt modelId="{715F1498-32D9-47FB-97AD-2418FD29005D}" type="pres">
      <dgm:prSet presAssocID="{12CB149D-1B63-43B3-AB35-63FFC44A7370}" presName="hierChild4" presStyleCnt="0"/>
      <dgm:spPr/>
    </dgm:pt>
    <dgm:pt modelId="{90914823-A0E7-4570-B4DB-C0B804A05FBE}" type="pres">
      <dgm:prSet presAssocID="{1E035F42-3452-4970-A581-3F8F7920F60C}" presName="Name17" presStyleLbl="parChTrans1D3" presStyleIdx="2" presStyleCnt="3"/>
      <dgm:spPr/>
      <dgm:t>
        <a:bodyPr/>
        <a:lstStyle/>
        <a:p>
          <a:endParaRPr lang="lv-LV"/>
        </a:p>
      </dgm:t>
    </dgm:pt>
    <dgm:pt modelId="{2B429AA0-F57B-4FFE-AED8-22D7E3CCD090}" type="pres">
      <dgm:prSet presAssocID="{ED8937CF-08CC-41E9-825E-623C74E80DC6}" presName="hierRoot3" presStyleCnt="0"/>
      <dgm:spPr/>
    </dgm:pt>
    <dgm:pt modelId="{235E3E1A-0307-4846-95DF-9C393512D493}" type="pres">
      <dgm:prSet presAssocID="{ED8937CF-08CC-41E9-825E-623C74E80DC6}" presName="composite3" presStyleCnt="0"/>
      <dgm:spPr/>
    </dgm:pt>
    <dgm:pt modelId="{1BBC4208-2C09-41BD-AA2D-73E4BFFD503A}" type="pres">
      <dgm:prSet presAssocID="{ED8937CF-08CC-41E9-825E-623C74E80DC6}" presName="background3" presStyleLbl="node3" presStyleIdx="2" presStyleCnt="3"/>
      <dgm:spPr/>
    </dgm:pt>
    <dgm:pt modelId="{5CFCB6FD-3A0A-4002-AAC2-A62CD1D92AE1}" type="pres">
      <dgm:prSet presAssocID="{ED8937CF-08CC-41E9-825E-623C74E80DC6}" presName="text3" presStyleLbl="fgAcc3" presStyleIdx="2" presStyleCnt="3">
        <dgm:presLayoutVars>
          <dgm:chPref val="3"/>
        </dgm:presLayoutVars>
      </dgm:prSet>
      <dgm:spPr/>
      <dgm:t>
        <a:bodyPr/>
        <a:lstStyle/>
        <a:p>
          <a:endParaRPr lang="lv-LV"/>
        </a:p>
      </dgm:t>
    </dgm:pt>
    <dgm:pt modelId="{54330908-ADA7-458D-A478-B1BD0479A38A}" type="pres">
      <dgm:prSet presAssocID="{ED8937CF-08CC-41E9-825E-623C74E80DC6}" presName="hierChild4" presStyleCnt="0"/>
      <dgm:spPr/>
    </dgm:pt>
    <dgm:pt modelId="{5A4F7395-B023-4C11-AB42-617DF852079A}" type="pres">
      <dgm:prSet presAssocID="{3CDC0074-9940-4D0B-876F-1380D96A6AD0}" presName="Name23" presStyleLbl="parChTrans1D4" presStyleIdx="0" presStyleCnt="11"/>
      <dgm:spPr/>
      <dgm:t>
        <a:bodyPr/>
        <a:lstStyle/>
        <a:p>
          <a:endParaRPr lang="lv-LV"/>
        </a:p>
      </dgm:t>
    </dgm:pt>
    <dgm:pt modelId="{58D956FE-24C0-4404-80B0-8297A71C8282}" type="pres">
      <dgm:prSet presAssocID="{7CAB6055-5484-4003-9921-118AC7B01E08}" presName="hierRoot4" presStyleCnt="0"/>
      <dgm:spPr/>
    </dgm:pt>
    <dgm:pt modelId="{3BF630DE-806A-4738-A144-D0DD5CE0064F}" type="pres">
      <dgm:prSet presAssocID="{7CAB6055-5484-4003-9921-118AC7B01E08}" presName="composite4" presStyleCnt="0"/>
      <dgm:spPr/>
    </dgm:pt>
    <dgm:pt modelId="{7894ADD5-3ED8-4B92-838B-42FC1333F74E}" type="pres">
      <dgm:prSet presAssocID="{7CAB6055-5484-4003-9921-118AC7B01E08}" presName="background4" presStyleLbl="node4" presStyleIdx="0" presStyleCnt="11"/>
      <dgm:spPr/>
    </dgm:pt>
    <dgm:pt modelId="{2E5D4D59-DED8-42D9-9E16-CAEAB8BF3BFA}" type="pres">
      <dgm:prSet presAssocID="{7CAB6055-5484-4003-9921-118AC7B01E08}" presName="text4" presStyleLbl="fgAcc4" presStyleIdx="0" presStyleCnt="11" custLinFactNeighborX="3811" custLinFactNeighborY="-1706">
        <dgm:presLayoutVars>
          <dgm:chPref val="3"/>
        </dgm:presLayoutVars>
      </dgm:prSet>
      <dgm:spPr/>
      <dgm:t>
        <a:bodyPr/>
        <a:lstStyle/>
        <a:p>
          <a:endParaRPr lang="lv-LV"/>
        </a:p>
      </dgm:t>
    </dgm:pt>
    <dgm:pt modelId="{31567A4A-9FDE-4350-9FBA-800BFBED00FE}" type="pres">
      <dgm:prSet presAssocID="{7CAB6055-5484-4003-9921-118AC7B01E08}" presName="hierChild5" presStyleCnt="0"/>
      <dgm:spPr/>
    </dgm:pt>
    <dgm:pt modelId="{17F43167-53F7-4653-80B5-869E84C22722}" type="pres">
      <dgm:prSet presAssocID="{91635861-B0C0-44D1-AEA7-C3B54F0C1DC2}" presName="Name23" presStyleLbl="parChTrans1D4" presStyleIdx="1" presStyleCnt="11"/>
      <dgm:spPr/>
      <dgm:t>
        <a:bodyPr/>
        <a:lstStyle/>
        <a:p>
          <a:endParaRPr lang="lv-LV"/>
        </a:p>
      </dgm:t>
    </dgm:pt>
    <dgm:pt modelId="{842EB830-5C89-4DB5-8F44-AAA23A32652E}" type="pres">
      <dgm:prSet presAssocID="{97AFA85E-EE7C-46D8-8C44-E0D53468B66D}" presName="hierRoot4" presStyleCnt="0"/>
      <dgm:spPr/>
    </dgm:pt>
    <dgm:pt modelId="{8DCF5A8F-79EF-47BD-A60E-7EB0C9395282}" type="pres">
      <dgm:prSet presAssocID="{97AFA85E-EE7C-46D8-8C44-E0D53468B66D}" presName="composite4" presStyleCnt="0"/>
      <dgm:spPr/>
    </dgm:pt>
    <dgm:pt modelId="{153F308F-979C-4BDE-AD83-BA0A01D6288E}" type="pres">
      <dgm:prSet presAssocID="{97AFA85E-EE7C-46D8-8C44-E0D53468B66D}" presName="background4" presStyleLbl="node4" presStyleIdx="1" presStyleCnt="11"/>
      <dgm:spPr/>
    </dgm:pt>
    <dgm:pt modelId="{FE73121A-129D-4B69-A738-1BE4BAF91ABE}" type="pres">
      <dgm:prSet presAssocID="{97AFA85E-EE7C-46D8-8C44-E0D53468B66D}" presName="text4" presStyleLbl="fgAcc4" presStyleIdx="1" presStyleCnt="11">
        <dgm:presLayoutVars>
          <dgm:chPref val="3"/>
        </dgm:presLayoutVars>
      </dgm:prSet>
      <dgm:spPr/>
      <dgm:t>
        <a:bodyPr/>
        <a:lstStyle/>
        <a:p>
          <a:endParaRPr lang="lv-LV"/>
        </a:p>
      </dgm:t>
    </dgm:pt>
    <dgm:pt modelId="{31D40962-3078-449B-8B03-5E39782168E9}" type="pres">
      <dgm:prSet presAssocID="{97AFA85E-EE7C-46D8-8C44-E0D53468B66D}" presName="hierChild5" presStyleCnt="0"/>
      <dgm:spPr/>
    </dgm:pt>
    <dgm:pt modelId="{AD6FAF9C-3BFC-4501-804E-ACDBA7E7BD95}" type="pres">
      <dgm:prSet presAssocID="{C6EF03B3-8814-4A50-8610-B7BB01E19442}" presName="Name23" presStyleLbl="parChTrans1D4" presStyleIdx="2" presStyleCnt="11"/>
      <dgm:spPr/>
      <dgm:t>
        <a:bodyPr/>
        <a:lstStyle/>
        <a:p>
          <a:endParaRPr lang="lv-LV"/>
        </a:p>
      </dgm:t>
    </dgm:pt>
    <dgm:pt modelId="{94B05895-43C1-4069-B22B-438A402ED562}" type="pres">
      <dgm:prSet presAssocID="{274FCAFF-1078-4A84-B8EA-919FD4424B73}" presName="hierRoot4" presStyleCnt="0"/>
      <dgm:spPr/>
    </dgm:pt>
    <dgm:pt modelId="{40C13FD5-CAE8-4B1B-A0B8-FA6F670D5FBF}" type="pres">
      <dgm:prSet presAssocID="{274FCAFF-1078-4A84-B8EA-919FD4424B73}" presName="composite4" presStyleCnt="0"/>
      <dgm:spPr/>
    </dgm:pt>
    <dgm:pt modelId="{E3E1A055-8F6F-4790-B006-66CFC027C41B}" type="pres">
      <dgm:prSet presAssocID="{274FCAFF-1078-4A84-B8EA-919FD4424B73}" presName="background4" presStyleLbl="node4" presStyleIdx="2" presStyleCnt="11"/>
      <dgm:spPr/>
    </dgm:pt>
    <dgm:pt modelId="{D6DF8743-C93B-4C35-84CC-1F000EFD0047}" type="pres">
      <dgm:prSet presAssocID="{274FCAFF-1078-4A84-B8EA-919FD4424B73}" presName="text4" presStyleLbl="fgAcc4" presStyleIdx="2" presStyleCnt="11">
        <dgm:presLayoutVars>
          <dgm:chPref val="3"/>
        </dgm:presLayoutVars>
      </dgm:prSet>
      <dgm:spPr/>
      <dgm:t>
        <a:bodyPr/>
        <a:lstStyle/>
        <a:p>
          <a:endParaRPr lang="lv-LV"/>
        </a:p>
      </dgm:t>
    </dgm:pt>
    <dgm:pt modelId="{38A68CAD-F003-4788-8528-71A7BBCECD69}" type="pres">
      <dgm:prSet presAssocID="{274FCAFF-1078-4A84-B8EA-919FD4424B73}" presName="hierChild5" presStyleCnt="0"/>
      <dgm:spPr/>
    </dgm:pt>
    <dgm:pt modelId="{9BAEE8CA-C9DF-4486-AF57-2AF5B699E5DD}" type="pres">
      <dgm:prSet presAssocID="{E014ECC6-A16B-4B5B-85DA-760BAF8CBBEA}" presName="Name23" presStyleLbl="parChTrans1D4" presStyleIdx="3" presStyleCnt="11"/>
      <dgm:spPr/>
      <dgm:t>
        <a:bodyPr/>
        <a:lstStyle/>
        <a:p>
          <a:endParaRPr lang="lv-LV"/>
        </a:p>
      </dgm:t>
    </dgm:pt>
    <dgm:pt modelId="{07CE2CF1-5927-49D9-9D48-C4A3BCBCFE97}" type="pres">
      <dgm:prSet presAssocID="{85BBE68B-DA01-451A-8B29-097AD168A0CD}" presName="hierRoot4" presStyleCnt="0"/>
      <dgm:spPr/>
    </dgm:pt>
    <dgm:pt modelId="{E7A574B6-6CE6-496F-9FD5-6EE2C784CFA6}" type="pres">
      <dgm:prSet presAssocID="{85BBE68B-DA01-451A-8B29-097AD168A0CD}" presName="composite4" presStyleCnt="0"/>
      <dgm:spPr/>
    </dgm:pt>
    <dgm:pt modelId="{ABB1FFB2-E513-4FBC-ADCA-AF14DB754263}" type="pres">
      <dgm:prSet presAssocID="{85BBE68B-DA01-451A-8B29-097AD168A0CD}" presName="background4" presStyleLbl="node4" presStyleIdx="3" presStyleCnt="11"/>
      <dgm:spPr/>
    </dgm:pt>
    <dgm:pt modelId="{4C617399-2890-420A-8D43-7FE8FAC24AB7}" type="pres">
      <dgm:prSet presAssocID="{85BBE68B-DA01-451A-8B29-097AD168A0CD}" presName="text4" presStyleLbl="fgAcc4" presStyleIdx="3" presStyleCnt="11">
        <dgm:presLayoutVars>
          <dgm:chPref val="3"/>
        </dgm:presLayoutVars>
      </dgm:prSet>
      <dgm:spPr/>
      <dgm:t>
        <a:bodyPr/>
        <a:lstStyle/>
        <a:p>
          <a:endParaRPr lang="lv-LV"/>
        </a:p>
      </dgm:t>
    </dgm:pt>
    <dgm:pt modelId="{AF4F2E15-E0EA-4FBD-B24A-6F08F0CB2FC6}" type="pres">
      <dgm:prSet presAssocID="{85BBE68B-DA01-451A-8B29-097AD168A0CD}" presName="hierChild5" presStyleCnt="0"/>
      <dgm:spPr/>
    </dgm:pt>
    <dgm:pt modelId="{2C0E781E-997F-41B2-92D8-A52D8254BAEA}" type="pres">
      <dgm:prSet presAssocID="{C7945D4B-947D-4307-8B6B-02DCE58A5998}" presName="Name23" presStyleLbl="parChTrans1D4" presStyleIdx="4" presStyleCnt="11"/>
      <dgm:spPr/>
      <dgm:t>
        <a:bodyPr/>
        <a:lstStyle/>
        <a:p>
          <a:endParaRPr lang="lv-LV"/>
        </a:p>
      </dgm:t>
    </dgm:pt>
    <dgm:pt modelId="{E93A9DA8-5E9D-48A4-9003-D812DF4894BD}" type="pres">
      <dgm:prSet presAssocID="{EF374F4E-42E7-4DE0-915C-4646A9680FE8}" presName="hierRoot4" presStyleCnt="0"/>
      <dgm:spPr/>
    </dgm:pt>
    <dgm:pt modelId="{3F297B49-0EFC-4E1A-8631-9AD943D72F97}" type="pres">
      <dgm:prSet presAssocID="{EF374F4E-42E7-4DE0-915C-4646A9680FE8}" presName="composite4" presStyleCnt="0"/>
      <dgm:spPr/>
    </dgm:pt>
    <dgm:pt modelId="{3AD7E4B0-A549-49B5-AFEB-6E08FC160694}" type="pres">
      <dgm:prSet presAssocID="{EF374F4E-42E7-4DE0-915C-4646A9680FE8}" presName="background4" presStyleLbl="node4" presStyleIdx="4" presStyleCnt="11"/>
      <dgm:spPr/>
    </dgm:pt>
    <dgm:pt modelId="{FF0405E2-7CD2-469D-AC37-52EBB3193E3C}" type="pres">
      <dgm:prSet presAssocID="{EF374F4E-42E7-4DE0-915C-4646A9680FE8}" presName="text4" presStyleLbl="fgAcc4" presStyleIdx="4" presStyleCnt="11">
        <dgm:presLayoutVars>
          <dgm:chPref val="3"/>
        </dgm:presLayoutVars>
      </dgm:prSet>
      <dgm:spPr/>
      <dgm:t>
        <a:bodyPr/>
        <a:lstStyle/>
        <a:p>
          <a:endParaRPr lang="lv-LV"/>
        </a:p>
      </dgm:t>
    </dgm:pt>
    <dgm:pt modelId="{1CA2CC6B-14B5-49C0-B6A4-B9A54295EB07}" type="pres">
      <dgm:prSet presAssocID="{EF374F4E-42E7-4DE0-915C-4646A9680FE8}" presName="hierChild5" presStyleCnt="0"/>
      <dgm:spPr/>
    </dgm:pt>
    <dgm:pt modelId="{C246BD90-F3DA-4F78-BD68-686348639BA2}" type="pres">
      <dgm:prSet presAssocID="{645C44CD-C265-4333-969A-004C502B14C0}" presName="Name23" presStyleLbl="parChTrans1D4" presStyleIdx="5" presStyleCnt="11"/>
      <dgm:spPr/>
      <dgm:t>
        <a:bodyPr/>
        <a:lstStyle/>
        <a:p>
          <a:endParaRPr lang="lv-LV"/>
        </a:p>
      </dgm:t>
    </dgm:pt>
    <dgm:pt modelId="{06921039-FDDE-4585-A1F2-D8A7AF863CEC}" type="pres">
      <dgm:prSet presAssocID="{B90C6731-D02F-4888-BFCA-75EB19BD7B68}" presName="hierRoot4" presStyleCnt="0"/>
      <dgm:spPr/>
    </dgm:pt>
    <dgm:pt modelId="{1C5E41AD-8CE1-40DC-83D3-9289B4F52BD0}" type="pres">
      <dgm:prSet presAssocID="{B90C6731-D02F-4888-BFCA-75EB19BD7B68}" presName="composite4" presStyleCnt="0"/>
      <dgm:spPr/>
    </dgm:pt>
    <dgm:pt modelId="{B644120A-1D20-48B6-8C51-84191C2ED216}" type="pres">
      <dgm:prSet presAssocID="{B90C6731-D02F-4888-BFCA-75EB19BD7B68}" presName="background4" presStyleLbl="node4" presStyleIdx="5" presStyleCnt="11"/>
      <dgm:spPr/>
    </dgm:pt>
    <dgm:pt modelId="{FEFF0897-7D6F-4A3F-9AFB-A021ACCA6BF1}" type="pres">
      <dgm:prSet presAssocID="{B90C6731-D02F-4888-BFCA-75EB19BD7B68}" presName="text4" presStyleLbl="fgAcc4" presStyleIdx="5" presStyleCnt="11">
        <dgm:presLayoutVars>
          <dgm:chPref val="3"/>
        </dgm:presLayoutVars>
      </dgm:prSet>
      <dgm:spPr/>
      <dgm:t>
        <a:bodyPr/>
        <a:lstStyle/>
        <a:p>
          <a:endParaRPr lang="lv-LV"/>
        </a:p>
      </dgm:t>
    </dgm:pt>
    <dgm:pt modelId="{54592EAA-E53A-48CC-922C-B67F7AC46AE5}" type="pres">
      <dgm:prSet presAssocID="{B90C6731-D02F-4888-BFCA-75EB19BD7B68}" presName="hierChild5" presStyleCnt="0"/>
      <dgm:spPr/>
    </dgm:pt>
    <dgm:pt modelId="{AAA65FEF-21E4-4650-BFFC-4E3C2B7E176A}" type="pres">
      <dgm:prSet presAssocID="{1E13643C-13E3-40D6-B36C-33B7A85F502E}" presName="Name23" presStyleLbl="parChTrans1D4" presStyleIdx="6" presStyleCnt="11"/>
      <dgm:spPr/>
      <dgm:t>
        <a:bodyPr/>
        <a:lstStyle/>
        <a:p>
          <a:endParaRPr lang="lv-LV"/>
        </a:p>
      </dgm:t>
    </dgm:pt>
    <dgm:pt modelId="{AE39F036-8CAA-49C6-A076-8EC1DC434D38}" type="pres">
      <dgm:prSet presAssocID="{6CA54E6C-CFDA-4B8E-87BB-B38C74905CE8}" presName="hierRoot4" presStyleCnt="0"/>
      <dgm:spPr/>
    </dgm:pt>
    <dgm:pt modelId="{A4DA8532-3F83-46BE-95B0-FA82E7FE4CCF}" type="pres">
      <dgm:prSet presAssocID="{6CA54E6C-CFDA-4B8E-87BB-B38C74905CE8}" presName="composite4" presStyleCnt="0"/>
      <dgm:spPr/>
    </dgm:pt>
    <dgm:pt modelId="{13BFCA65-0781-4CA3-9DFE-168E0FC5D905}" type="pres">
      <dgm:prSet presAssocID="{6CA54E6C-CFDA-4B8E-87BB-B38C74905CE8}" presName="background4" presStyleLbl="node4" presStyleIdx="6" presStyleCnt="11"/>
      <dgm:spPr/>
    </dgm:pt>
    <dgm:pt modelId="{1D198E23-2F89-4B7D-9607-F144CEF5F2B3}" type="pres">
      <dgm:prSet presAssocID="{6CA54E6C-CFDA-4B8E-87BB-B38C74905CE8}" presName="text4" presStyleLbl="fgAcc4" presStyleIdx="6" presStyleCnt="11" custLinFactNeighborX="1636" custLinFactNeighborY="3146">
        <dgm:presLayoutVars>
          <dgm:chPref val="3"/>
        </dgm:presLayoutVars>
      </dgm:prSet>
      <dgm:spPr/>
      <dgm:t>
        <a:bodyPr/>
        <a:lstStyle/>
        <a:p>
          <a:endParaRPr lang="lv-LV"/>
        </a:p>
      </dgm:t>
    </dgm:pt>
    <dgm:pt modelId="{1C3D6C79-1EB2-48FC-859C-095CEE509C71}" type="pres">
      <dgm:prSet presAssocID="{6CA54E6C-CFDA-4B8E-87BB-B38C74905CE8}" presName="hierChild5" presStyleCnt="0"/>
      <dgm:spPr/>
    </dgm:pt>
    <dgm:pt modelId="{69B2B227-A99B-4FA0-8EDA-BFC8625AB136}" type="pres">
      <dgm:prSet presAssocID="{06C0377C-197D-4B67-9F5C-859C55CF7A6D}" presName="Name23" presStyleLbl="parChTrans1D4" presStyleIdx="7" presStyleCnt="11"/>
      <dgm:spPr/>
      <dgm:t>
        <a:bodyPr/>
        <a:lstStyle/>
        <a:p>
          <a:endParaRPr lang="lv-LV"/>
        </a:p>
      </dgm:t>
    </dgm:pt>
    <dgm:pt modelId="{E0537145-5906-49E6-A9B2-289EBDA7141C}" type="pres">
      <dgm:prSet presAssocID="{78BDAB6D-41E5-4825-8006-35ED83CF14BC}" presName="hierRoot4" presStyleCnt="0"/>
      <dgm:spPr/>
    </dgm:pt>
    <dgm:pt modelId="{639BE7DF-29E6-40D7-98E8-01DD64B53297}" type="pres">
      <dgm:prSet presAssocID="{78BDAB6D-41E5-4825-8006-35ED83CF14BC}" presName="composite4" presStyleCnt="0"/>
      <dgm:spPr/>
    </dgm:pt>
    <dgm:pt modelId="{2426DEBB-F7D7-453E-BF49-030ED8A3DD65}" type="pres">
      <dgm:prSet presAssocID="{78BDAB6D-41E5-4825-8006-35ED83CF14BC}" presName="background4" presStyleLbl="node4" presStyleIdx="7" presStyleCnt="11"/>
      <dgm:spPr/>
    </dgm:pt>
    <dgm:pt modelId="{F19D8AB2-CE46-4499-8838-7378AB3F730D}" type="pres">
      <dgm:prSet presAssocID="{78BDAB6D-41E5-4825-8006-35ED83CF14BC}" presName="text4" presStyleLbl="fgAcc4" presStyleIdx="7" presStyleCnt="11">
        <dgm:presLayoutVars>
          <dgm:chPref val="3"/>
        </dgm:presLayoutVars>
      </dgm:prSet>
      <dgm:spPr/>
      <dgm:t>
        <a:bodyPr/>
        <a:lstStyle/>
        <a:p>
          <a:endParaRPr lang="lv-LV"/>
        </a:p>
      </dgm:t>
    </dgm:pt>
    <dgm:pt modelId="{C3F63C2E-3666-454A-827A-0490523AA1DD}" type="pres">
      <dgm:prSet presAssocID="{78BDAB6D-41E5-4825-8006-35ED83CF14BC}" presName="hierChild5" presStyleCnt="0"/>
      <dgm:spPr/>
    </dgm:pt>
    <dgm:pt modelId="{88C92D32-386F-4248-9EF9-4EAE74CDE4A8}" type="pres">
      <dgm:prSet presAssocID="{65534B08-5282-49E0-8E50-F83C89D74A36}" presName="Name23" presStyleLbl="parChTrans1D4" presStyleIdx="8" presStyleCnt="11"/>
      <dgm:spPr/>
      <dgm:t>
        <a:bodyPr/>
        <a:lstStyle/>
        <a:p>
          <a:endParaRPr lang="lv-LV"/>
        </a:p>
      </dgm:t>
    </dgm:pt>
    <dgm:pt modelId="{C12BADBE-F90A-48CB-91E1-0B11C0969B35}" type="pres">
      <dgm:prSet presAssocID="{632E4E6A-F790-4EEE-8C68-15B8B274591A}" presName="hierRoot4" presStyleCnt="0"/>
      <dgm:spPr/>
    </dgm:pt>
    <dgm:pt modelId="{922C70DA-4A2B-4B27-8255-8FD148B327A5}" type="pres">
      <dgm:prSet presAssocID="{632E4E6A-F790-4EEE-8C68-15B8B274591A}" presName="composite4" presStyleCnt="0"/>
      <dgm:spPr/>
    </dgm:pt>
    <dgm:pt modelId="{1307EFDC-3DB8-45F3-BBAB-AC2328D8B328}" type="pres">
      <dgm:prSet presAssocID="{632E4E6A-F790-4EEE-8C68-15B8B274591A}" presName="background4" presStyleLbl="node4" presStyleIdx="8" presStyleCnt="11"/>
      <dgm:spPr/>
    </dgm:pt>
    <dgm:pt modelId="{7507EB5B-E56E-4DA8-A032-9CD499F212B4}" type="pres">
      <dgm:prSet presAssocID="{632E4E6A-F790-4EEE-8C68-15B8B274591A}" presName="text4" presStyleLbl="fgAcc4" presStyleIdx="8" presStyleCnt="11">
        <dgm:presLayoutVars>
          <dgm:chPref val="3"/>
        </dgm:presLayoutVars>
      </dgm:prSet>
      <dgm:spPr>
        <a:prstGeom prst="leftArrow">
          <a:avLst/>
        </a:prstGeom>
      </dgm:spPr>
      <dgm:t>
        <a:bodyPr/>
        <a:lstStyle/>
        <a:p>
          <a:endParaRPr lang="lv-LV"/>
        </a:p>
      </dgm:t>
    </dgm:pt>
    <dgm:pt modelId="{3624E1CD-2A3C-49E3-BFBB-7DCBA0DB8A0F}" type="pres">
      <dgm:prSet presAssocID="{632E4E6A-F790-4EEE-8C68-15B8B274591A}" presName="hierChild5" presStyleCnt="0"/>
      <dgm:spPr/>
    </dgm:pt>
    <dgm:pt modelId="{FE184A5A-E17B-44AD-B0E9-A34B1DFE3D02}" type="pres">
      <dgm:prSet presAssocID="{D0064EE3-E261-473B-BE54-9102AC7B1112}" presName="Name23" presStyleLbl="parChTrans1D4" presStyleIdx="9" presStyleCnt="11"/>
      <dgm:spPr/>
      <dgm:t>
        <a:bodyPr/>
        <a:lstStyle/>
        <a:p>
          <a:endParaRPr lang="lv-LV"/>
        </a:p>
      </dgm:t>
    </dgm:pt>
    <dgm:pt modelId="{CDD2F5DD-E59D-4E52-8DE0-C93A92A9B6B2}" type="pres">
      <dgm:prSet presAssocID="{3BD9A5FF-F122-403C-9202-F925E2CAE0E3}" presName="hierRoot4" presStyleCnt="0"/>
      <dgm:spPr/>
    </dgm:pt>
    <dgm:pt modelId="{7005D1CE-5C2C-4F6B-970B-8920602D09E5}" type="pres">
      <dgm:prSet presAssocID="{3BD9A5FF-F122-403C-9202-F925E2CAE0E3}" presName="composite4" presStyleCnt="0"/>
      <dgm:spPr/>
    </dgm:pt>
    <dgm:pt modelId="{3FCFA306-8799-4FCB-9C43-CA9A3C8C9A8B}" type="pres">
      <dgm:prSet presAssocID="{3BD9A5FF-F122-403C-9202-F925E2CAE0E3}" presName="background4" presStyleLbl="node4" presStyleIdx="9" presStyleCnt="11"/>
      <dgm:spPr/>
    </dgm:pt>
    <dgm:pt modelId="{F6C298D3-EAAA-49C1-AF7A-03892828041B}" type="pres">
      <dgm:prSet presAssocID="{3BD9A5FF-F122-403C-9202-F925E2CAE0E3}" presName="text4" presStyleLbl="fgAcc4" presStyleIdx="9" presStyleCnt="11">
        <dgm:presLayoutVars>
          <dgm:chPref val="3"/>
        </dgm:presLayoutVars>
      </dgm:prSet>
      <dgm:spPr>
        <a:prstGeom prst="downArrow">
          <a:avLst/>
        </a:prstGeom>
      </dgm:spPr>
      <dgm:t>
        <a:bodyPr/>
        <a:lstStyle/>
        <a:p>
          <a:endParaRPr lang="lv-LV"/>
        </a:p>
      </dgm:t>
    </dgm:pt>
    <dgm:pt modelId="{72D0D698-8875-41F6-90B8-CA895369F00C}" type="pres">
      <dgm:prSet presAssocID="{3BD9A5FF-F122-403C-9202-F925E2CAE0E3}" presName="hierChild5" presStyleCnt="0"/>
      <dgm:spPr/>
    </dgm:pt>
    <dgm:pt modelId="{CC00A379-F36E-4F41-8410-F2CF337B6C39}" type="pres">
      <dgm:prSet presAssocID="{B51643E9-6533-4905-BD94-1BB074F862C4}" presName="Name23" presStyleLbl="parChTrans1D4" presStyleIdx="10" presStyleCnt="11"/>
      <dgm:spPr/>
      <dgm:t>
        <a:bodyPr/>
        <a:lstStyle/>
        <a:p>
          <a:endParaRPr lang="lv-LV"/>
        </a:p>
      </dgm:t>
    </dgm:pt>
    <dgm:pt modelId="{E30A0ABD-551F-4CA1-951F-CAC559FAA748}" type="pres">
      <dgm:prSet presAssocID="{4CB349DE-16E5-41FB-8EEA-A800E5A1F527}" presName="hierRoot4" presStyleCnt="0"/>
      <dgm:spPr/>
    </dgm:pt>
    <dgm:pt modelId="{00A3DBD9-94B1-44B3-BF38-C567BAA220B9}" type="pres">
      <dgm:prSet presAssocID="{4CB349DE-16E5-41FB-8EEA-A800E5A1F527}" presName="composite4" presStyleCnt="0"/>
      <dgm:spPr/>
    </dgm:pt>
    <dgm:pt modelId="{2153DDE5-CF7B-4B0A-9457-0958AEC224BD}" type="pres">
      <dgm:prSet presAssocID="{4CB349DE-16E5-41FB-8EEA-A800E5A1F527}" presName="background4" presStyleLbl="node4" presStyleIdx="10" presStyleCnt="11"/>
      <dgm:spPr/>
    </dgm:pt>
    <dgm:pt modelId="{63E41328-A764-4C4E-A79F-69A55A5F4B94}" type="pres">
      <dgm:prSet presAssocID="{4CB349DE-16E5-41FB-8EEA-A800E5A1F527}" presName="text4" presStyleLbl="fgAcc4" presStyleIdx="10" presStyleCnt="11">
        <dgm:presLayoutVars>
          <dgm:chPref val="3"/>
        </dgm:presLayoutVars>
      </dgm:prSet>
      <dgm:spPr/>
      <dgm:t>
        <a:bodyPr/>
        <a:lstStyle/>
        <a:p>
          <a:endParaRPr lang="lv-LV"/>
        </a:p>
      </dgm:t>
    </dgm:pt>
    <dgm:pt modelId="{2EFC55E9-F6F3-478D-866F-AB4A1EBFF3BF}" type="pres">
      <dgm:prSet presAssocID="{4CB349DE-16E5-41FB-8EEA-A800E5A1F527}" presName="hierChild5" presStyleCnt="0"/>
      <dgm:spPr/>
    </dgm:pt>
  </dgm:ptLst>
  <dgm:cxnLst>
    <dgm:cxn modelId="{563AA321-D600-4B91-81A2-481D20F70D71}" type="presOf" srcId="{A435F36C-D8EE-44B3-AB9C-0A87EC5FE3DC}" destId="{15B73C0E-6972-4792-B07E-C7D7CC2CB9B2}" srcOrd="0" destOrd="0" presId="urn:microsoft.com/office/officeart/2005/8/layout/hierarchy1"/>
    <dgm:cxn modelId="{2ABBC2EA-1AAC-474E-AE0D-2B80B868B065}" type="presOf" srcId="{C21A8C14-9103-4C93-94FB-36957BBE0D07}" destId="{20266ED7-7764-41D9-A618-E0A928AC0D5B}" srcOrd="0" destOrd="0" presId="urn:microsoft.com/office/officeart/2005/8/layout/hierarchy1"/>
    <dgm:cxn modelId="{3BA5A1C4-3E73-49F6-840A-038402B16D93}" type="presOf" srcId="{6CA54E6C-CFDA-4B8E-87BB-B38C74905CE8}" destId="{1D198E23-2F89-4B7D-9607-F144CEF5F2B3}" srcOrd="0" destOrd="0" presId="urn:microsoft.com/office/officeart/2005/8/layout/hierarchy1"/>
    <dgm:cxn modelId="{A7793222-F419-46DB-87B8-CC005145052F}" type="presOf" srcId="{645C44CD-C265-4333-969A-004C502B14C0}" destId="{C246BD90-F3DA-4F78-BD68-686348639BA2}" srcOrd="0" destOrd="0" presId="urn:microsoft.com/office/officeart/2005/8/layout/hierarchy1"/>
    <dgm:cxn modelId="{DCBD8653-7750-4DB6-B753-F04A1368A84E}" type="presOf" srcId="{7CAB6055-5484-4003-9921-118AC7B01E08}" destId="{2E5D4D59-DED8-42D9-9E16-CAEAB8BF3BFA}" srcOrd="0" destOrd="0" presId="urn:microsoft.com/office/officeart/2005/8/layout/hierarchy1"/>
    <dgm:cxn modelId="{20732596-CB78-4EED-88B2-A2F5B3063535}" srcId="{EF374F4E-42E7-4DE0-915C-4646A9680FE8}" destId="{B90C6731-D02F-4888-BFCA-75EB19BD7B68}" srcOrd="0" destOrd="0" parTransId="{645C44CD-C265-4333-969A-004C502B14C0}" sibTransId="{EC26C622-4E29-45F2-8BCF-D70E36B5E148}"/>
    <dgm:cxn modelId="{8C99B4CB-C9B0-4AE8-9534-429631B09806}" type="presOf" srcId="{C7945D4B-947D-4307-8B6B-02DCE58A5998}" destId="{2C0E781E-997F-41B2-92D8-A52D8254BAEA}" srcOrd="0" destOrd="0" presId="urn:microsoft.com/office/officeart/2005/8/layout/hierarchy1"/>
    <dgm:cxn modelId="{0AF918CE-27EA-4D90-B0AF-054B58A93778}" srcId="{ED8937CF-08CC-41E9-825E-623C74E80DC6}" destId="{78BDAB6D-41E5-4825-8006-35ED83CF14BC}" srcOrd="4" destOrd="0" parTransId="{06C0377C-197D-4B67-9F5C-859C55CF7A6D}" sibTransId="{6C83F40B-12CF-41F0-B967-C3AC2A02DB2C}"/>
    <dgm:cxn modelId="{7DA7F280-644B-4B74-BBEC-15C383D366D5}" srcId="{ED8937CF-08CC-41E9-825E-623C74E80DC6}" destId="{3BD9A5FF-F122-403C-9202-F925E2CAE0E3}" srcOrd="6" destOrd="0" parTransId="{D0064EE3-E261-473B-BE54-9102AC7B1112}" sibTransId="{D52BBA0F-CDF0-4205-9F6E-C2CCCF861DBD}"/>
    <dgm:cxn modelId="{50B086C1-91C7-4BC5-941C-564420A2FB50}" type="presOf" srcId="{65534B08-5282-49E0-8E50-F83C89D74A36}" destId="{88C92D32-386F-4248-9EF9-4EAE74CDE4A8}" srcOrd="0" destOrd="0" presId="urn:microsoft.com/office/officeart/2005/8/layout/hierarchy1"/>
    <dgm:cxn modelId="{5472EF4F-F654-4031-A66C-1D3D8A91344F}" srcId="{A435F36C-D8EE-44B3-AB9C-0A87EC5FE3DC}" destId="{12CB149D-1B63-43B3-AB35-63FFC44A7370}" srcOrd="1" destOrd="0" parTransId="{D07B9AC7-A35B-4A3A-9712-DC912F74463A}" sibTransId="{34224DC1-40D8-41D2-9444-EB48708360E8}"/>
    <dgm:cxn modelId="{F5421F2F-E424-4BF4-9F98-B27017928804}" srcId="{2D670656-38E5-44D4-B887-A80161E19C7F}" destId="{A435F36C-D8EE-44B3-AB9C-0A87EC5FE3DC}" srcOrd="0" destOrd="0" parTransId="{FF94BE48-2CBD-4F5D-9FBB-1DAC527AB7A3}" sibTransId="{9A224CC0-8B2F-41A5-BB0F-3DECBF66FBEA}"/>
    <dgm:cxn modelId="{2B64C08B-C81B-4B97-968A-98D5B65E169C}" type="presOf" srcId="{B90C6731-D02F-4888-BFCA-75EB19BD7B68}" destId="{FEFF0897-7D6F-4A3F-9AFB-A021ACCA6BF1}" srcOrd="0" destOrd="0" presId="urn:microsoft.com/office/officeart/2005/8/layout/hierarchy1"/>
    <dgm:cxn modelId="{41383962-C2FD-4BA6-B346-56A23ECC7AC0}" type="presOf" srcId="{D07B9AC7-A35B-4A3A-9712-DC912F74463A}" destId="{D1265231-7CD2-46B0-BC6F-F6E5AE96AEB6}" srcOrd="0" destOrd="0" presId="urn:microsoft.com/office/officeart/2005/8/layout/hierarchy1"/>
    <dgm:cxn modelId="{E9C494E6-D921-40B3-BEE5-71DDCBCF88BA}" type="presOf" srcId="{12CB149D-1B63-43B3-AB35-63FFC44A7370}" destId="{CB4AB632-522F-4FF2-87F5-E8AD46036FEA}" srcOrd="0" destOrd="0" presId="urn:microsoft.com/office/officeart/2005/8/layout/hierarchy1"/>
    <dgm:cxn modelId="{96DD2FCF-B8A2-49FA-A527-91C76A3F4F94}" type="presOf" srcId="{FF94BE48-2CBD-4F5D-9FBB-1DAC527AB7A3}" destId="{B324047F-B4C0-49DE-802D-CD5798D72CB3}" srcOrd="0" destOrd="0" presId="urn:microsoft.com/office/officeart/2005/8/layout/hierarchy1"/>
    <dgm:cxn modelId="{F0007588-5732-4798-954B-073F4777A9C3}" type="presOf" srcId="{2D670656-38E5-44D4-B887-A80161E19C7F}" destId="{F1EFB0C9-0356-47D3-8F2F-F4837988BA0A}" srcOrd="0" destOrd="0" presId="urn:microsoft.com/office/officeart/2005/8/layout/hierarchy1"/>
    <dgm:cxn modelId="{07D5AEBD-466E-4F19-B054-F32F6CD3A9E7}" type="presOf" srcId="{78BDAB6D-41E5-4825-8006-35ED83CF14BC}" destId="{F19D8AB2-CE46-4499-8838-7378AB3F730D}" srcOrd="0" destOrd="0" presId="urn:microsoft.com/office/officeart/2005/8/layout/hierarchy1"/>
    <dgm:cxn modelId="{F1227A1B-4476-43D6-802E-2771FE9F5F30}" srcId="{7CAB6055-5484-4003-9921-118AC7B01E08}" destId="{97AFA85E-EE7C-46D8-8C44-E0D53468B66D}" srcOrd="0" destOrd="0" parTransId="{91635861-B0C0-44D1-AEA7-C3B54F0C1DC2}" sibTransId="{CC1C11A6-0F45-4C4F-B047-76C8A19D07A9}"/>
    <dgm:cxn modelId="{A63B87D9-3A83-42A1-970F-AE5FE18B9DE1}" srcId="{274FCAFF-1078-4A84-B8EA-919FD4424B73}" destId="{85BBE68B-DA01-451A-8B29-097AD168A0CD}" srcOrd="0" destOrd="0" parTransId="{E014ECC6-A16B-4B5B-85DA-760BAF8CBBEA}" sibTransId="{58AC08BD-5675-4608-A4D3-05CC7B47DC68}"/>
    <dgm:cxn modelId="{D9B1E00E-EF62-4044-8CF0-C49881EE7DC9}" type="presOf" srcId="{B51643E9-6533-4905-BD94-1BB074F862C4}" destId="{CC00A379-F36E-4F41-8410-F2CF337B6C39}" srcOrd="0" destOrd="0" presId="urn:microsoft.com/office/officeart/2005/8/layout/hierarchy1"/>
    <dgm:cxn modelId="{4C590A50-4876-4BED-BF05-CF989BAF240A}" srcId="{ED8937CF-08CC-41E9-825E-623C74E80DC6}" destId="{632E4E6A-F790-4EEE-8C68-15B8B274591A}" srcOrd="5" destOrd="0" parTransId="{65534B08-5282-49E0-8E50-F83C89D74A36}" sibTransId="{BBE373E4-FCD3-4192-86DB-E84D0B388C04}"/>
    <dgm:cxn modelId="{FDF5122B-3C49-45CC-BB9D-8BD86AE79E3A}" type="presOf" srcId="{274FCAFF-1078-4A84-B8EA-919FD4424B73}" destId="{D6DF8743-C93B-4C35-84CC-1F000EFD0047}" srcOrd="0" destOrd="0" presId="urn:microsoft.com/office/officeart/2005/8/layout/hierarchy1"/>
    <dgm:cxn modelId="{2735A519-347B-4280-BFB6-F573D2546436}" srcId="{ED8937CF-08CC-41E9-825E-623C74E80DC6}" destId="{7CAB6055-5484-4003-9921-118AC7B01E08}" srcOrd="0" destOrd="0" parTransId="{3CDC0074-9940-4D0B-876F-1380D96A6AD0}" sibTransId="{23A6500E-AE19-4A07-BABE-2C7FB6172C11}"/>
    <dgm:cxn modelId="{37F603E0-7210-4929-8D62-40E50C4CA4AA}" type="presOf" srcId="{3CDC0074-9940-4D0B-876F-1380D96A6AD0}" destId="{5A4F7395-B023-4C11-AB42-617DF852079A}" srcOrd="0" destOrd="0" presId="urn:microsoft.com/office/officeart/2005/8/layout/hierarchy1"/>
    <dgm:cxn modelId="{9838D1FC-BC2B-4A78-B8AC-A420F1F595D3}" type="presOf" srcId="{0D266156-1E7D-4B4A-AAA0-01D27373A6A1}" destId="{49E55271-D191-4E55-9028-6E962E5C29D5}" srcOrd="0" destOrd="0" presId="urn:microsoft.com/office/officeart/2005/8/layout/hierarchy1"/>
    <dgm:cxn modelId="{F4283B22-57D9-4BB1-85F0-B3970363C818}" srcId="{3BD9A5FF-F122-403C-9202-F925E2CAE0E3}" destId="{4CB349DE-16E5-41FB-8EEA-A800E5A1F527}" srcOrd="0" destOrd="0" parTransId="{B51643E9-6533-4905-BD94-1BB074F862C4}" sibTransId="{CEC78D47-89D2-4037-A993-7DFCE79C00D4}"/>
    <dgm:cxn modelId="{ED73D49F-58E0-49FE-84AC-C9869C273DF7}" type="presOf" srcId="{85BBE68B-DA01-451A-8B29-097AD168A0CD}" destId="{4C617399-2890-420A-8D43-7FE8FAC24AB7}" srcOrd="0" destOrd="0" presId="urn:microsoft.com/office/officeart/2005/8/layout/hierarchy1"/>
    <dgm:cxn modelId="{91FD0067-347F-4049-B927-38D4C2E18AB4}" type="presOf" srcId="{ED8937CF-08CC-41E9-825E-623C74E80DC6}" destId="{5CFCB6FD-3A0A-4002-AAC2-A62CD1D92AE1}" srcOrd="0" destOrd="0" presId="urn:microsoft.com/office/officeart/2005/8/layout/hierarchy1"/>
    <dgm:cxn modelId="{61340699-6DFB-463C-B65F-A2E7AE91765A}" type="presOf" srcId="{97AFA85E-EE7C-46D8-8C44-E0D53468B66D}" destId="{FE73121A-129D-4B69-A738-1BE4BAF91ABE}" srcOrd="0" destOrd="0" presId="urn:microsoft.com/office/officeart/2005/8/layout/hierarchy1"/>
    <dgm:cxn modelId="{F09ADC89-162F-485B-BADF-F4723B06A2D1}" type="presOf" srcId="{1E13643C-13E3-40D6-B36C-33B7A85F502E}" destId="{AAA65FEF-21E4-4650-BFFC-4E3C2B7E176A}" srcOrd="0" destOrd="0" presId="urn:microsoft.com/office/officeart/2005/8/layout/hierarchy1"/>
    <dgm:cxn modelId="{996EA15C-457E-4E76-8001-848E0A353AD8}" type="presOf" srcId="{06C0377C-197D-4B67-9F5C-859C55CF7A6D}" destId="{69B2B227-A99B-4FA0-8EDA-BFC8625AB136}" srcOrd="0" destOrd="0" presId="urn:microsoft.com/office/officeart/2005/8/layout/hierarchy1"/>
    <dgm:cxn modelId="{7ED8CD47-F194-4596-A2BB-9A2F0247C96B}" type="presOf" srcId="{4CB349DE-16E5-41FB-8EEA-A800E5A1F527}" destId="{63E41328-A764-4C4E-A79F-69A55A5F4B94}" srcOrd="0" destOrd="0" presId="urn:microsoft.com/office/officeart/2005/8/layout/hierarchy1"/>
    <dgm:cxn modelId="{4C67EA2D-D3A1-457E-8C93-FC5618DEB361}" type="presOf" srcId="{D0064EE3-E261-473B-BE54-9102AC7B1112}" destId="{FE184A5A-E17B-44AD-B0E9-A34B1DFE3D02}" srcOrd="0" destOrd="0" presId="urn:microsoft.com/office/officeart/2005/8/layout/hierarchy1"/>
    <dgm:cxn modelId="{274DCA32-3D30-4780-B11B-5A10097401E6}" srcId="{ED8937CF-08CC-41E9-825E-623C74E80DC6}" destId="{EF374F4E-42E7-4DE0-915C-4646A9680FE8}" srcOrd="2" destOrd="0" parTransId="{C7945D4B-947D-4307-8B6B-02DCE58A5998}" sibTransId="{69ACE025-6D6C-4AC2-9A02-FE66B7A1E7F4}"/>
    <dgm:cxn modelId="{EECAE32A-77F4-4890-877A-EE687EC5AC2C}" type="presOf" srcId="{1E035F42-3452-4970-A581-3F8F7920F60C}" destId="{90914823-A0E7-4570-B4DB-C0B804A05FBE}" srcOrd="0" destOrd="0" presId="urn:microsoft.com/office/officeart/2005/8/layout/hierarchy1"/>
    <dgm:cxn modelId="{25400CA2-2F66-4B24-8D89-6A76332D2DAA}" type="presOf" srcId="{5454C0B3-CDBD-453C-97AD-18913CA666E2}" destId="{951EF4C2-6917-418B-8625-53034BEF43A3}" srcOrd="0" destOrd="0" presId="urn:microsoft.com/office/officeart/2005/8/layout/hierarchy1"/>
    <dgm:cxn modelId="{AD059CCA-098F-470F-B6B8-3896ED229DF9}" srcId="{ED8937CF-08CC-41E9-825E-623C74E80DC6}" destId="{274FCAFF-1078-4A84-B8EA-919FD4424B73}" srcOrd="1" destOrd="0" parTransId="{C6EF03B3-8814-4A50-8610-B7BB01E19442}" sibTransId="{AA8F20FA-BA36-4778-A6B7-DF60AF34BE7F}"/>
    <dgm:cxn modelId="{79AA7C49-B317-4754-AF87-861697AF02E5}" type="presOf" srcId="{632E4E6A-F790-4EEE-8C68-15B8B274591A}" destId="{7507EB5B-E56E-4DA8-A032-9CD499F212B4}" srcOrd="0" destOrd="0" presId="urn:microsoft.com/office/officeart/2005/8/layout/hierarchy1"/>
    <dgm:cxn modelId="{4F1D161F-6EB4-46D5-8958-B859B8AACC0E}" srcId="{C21A8C14-9103-4C93-94FB-36957BBE0D07}" destId="{2D670656-38E5-44D4-B887-A80161E19C7F}" srcOrd="0" destOrd="0" parTransId="{976F67AE-01D0-4F35-8515-D1F7FDC56859}" sibTransId="{D3F8101C-C9DD-428C-A39F-F2A143877254}"/>
    <dgm:cxn modelId="{5CB5D079-CEC9-4FA2-90CF-3F9C60FE3DAE}" type="presOf" srcId="{3BD9A5FF-F122-403C-9202-F925E2CAE0E3}" destId="{F6C298D3-EAAA-49C1-AF7A-03892828041B}" srcOrd="0" destOrd="0" presId="urn:microsoft.com/office/officeart/2005/8/layout/hierarchy1"/>
    <dgm:cxn modelId="{2EADFBEB-7338-4D1F-B216-196FE27B7EDD}" srcId="{A435F36C-D8EE-44B3-AB9C-0A87EC5FE3DC}" destId="{0D266156-1E7D-4B4A-AAA0-01D27373A6A1}" srcOrd="0" destOrd="0" parTransId="{5454C0B3-CDBD-453C-97AD-18913CA666E2}" sibTransId="{3ACD181C-3D86-44A7-8D3B-9A03F67AC9A8}"/>
    <dgm:cxn modelId="{D6C8ADAB-1276-45B6-9F09-0C8687F1AB4F}" type="presOf" srcId="{91635861-B0C0-44D1-AEA7-C3B54F0C1DC2}" destId="{17F43167-53F7-4653-80B5-869E84C22722}" srcOrd="0" destOrd="0" presId="urn:microsoft.com/office/officeart/2005/8/layout/hierarchy1"/>
    <dgm:cxn modelId="{EE324CFC-91B4-49FC-B1EE-7C325AE157CE}" type="presOf" srcId="{E014ECC6-A16B-4B5B-85DA-760BAF8CBBEA}" destId="{9BAEE8CA-C9DF-4486-AF57-2AF5B699E5DD}" srcOrd="0" destOrd="0" presId="urn:microsoft.com/office/officeart/2005/8/layout/hierarchy1"/>
    <dgm:cxn modelId="{A95BB557-6162-435D-8C99-65D20E3331DF}" type="presOf" srcId="{EF374F4E-42E7-4DE0-915C-4646A9680FE8}" destId="{FF0405E2-7CD2-469D-AC37-52EBB3193E3C}" srcOrd="0" destOrd="0" presId="urn:microsoft.com/office/officeart/2005/8/layout/hierarchy1"/>
    <dgm:cxn modelId="{40FAC15E-ECEF-4892-A243-7677EF0E1380}" type="presOf" srcId="{C6EF03B3-8814-4A50-8610-B7BB01E19442}" destId="{AD6FAF9C-3BFC-4501-804E-ACDBA7E7BD95}" srcOrd="0" destOrd="0" presId="urn:microsoft.com/office/officeart/2005/8/layout/hierarchy1"/>
    <dgm:cxn modelId="{976D2B03-9BF3-49E0-83A5-1314F51AB496}" srcId="{ED8937CF-08CC-41E9-825E-623C74E80DC6}" destId="{6CA54E6C-CFDA-4B8E-87BB-B38C74905CE8}" srcOrd="3" destOrd="0" parTransId="{1E13643C-13E3-40D6-B36C-33B7A85F502E}" sibTransId="{C050B729-AEBF-4935-B25E-ACE209C68E69}"/>
    <dgm:cxn modelId="{F1699782-A4CF-45D3-8267-C632E2BEE60B}" srcId="{A435F36C-D8EE-44B3-AB9C-0A87EC5FE3DC}" destId="{ED8937CF-08CC-41E9-825E-623C74E80DC6}" srcOrd="2" destOrd="0" parTransId="{1E035F42-3452-4970-A581-3F8F7920F60C}" sibTransId="{11F575C1-6994-452E-A876-646F45528D17}"/>
    <dgm:cxn modelId="{A680FAA9-E5AA-46D7-8F65-48438069AE55}" type="presParOf" srcId="{20266ED7-7764-41D9-A618-E0A928AC0D5B}" destId="{9C37CDDF-9264-43D4-9057-B31DD04A813E}" srcOrd="0" destOrd="0" presId="urn:microsoft.com/office/officeart/2005/8/layout/hierarchy1"/>
    <dgm:cxn modelId="{E4146AF8-C069-4D62-9EA6-D2D7D4D556AC}" type="presParOf" srcId="{9C37CDDF-9264-43D4-9057-B31DD04A813E}" destId="{725EB135-70B0-4015-93EA-2A0B1DEC851C}" srcOrd="0" destOrd="0" presId="urn:microsoft.com/office/officeart/2005/8/layout/hierarchy1"/>
    <dgm:cxn modelId="{7CA8A512-1CFE-4A9B-A004-602A4A6381B5}" type="presParOf" srcId="{725EB135-70B0-4015-93EA-2A0B1DEC851C}" destId="{32E82336-37EB-4793-B9A2-B117E9154C4C}" srcOrd="0" destOrd="0" presId="urn:microsoft.com/office/officeart/2005/8/layout/hierarchy1"/>
    <dgm:cxn modelId="{E89930F7-04E2-4E2D-82E1-945131F1DE50}" type="presParOf" srcId="{725EB135-70B0-4015-93EA-2A0B1DEC851C}" destId="{F1EFB0C9-0356-47D3-8F2F-F4837988BA0A}" srcOrd="1" destOrd="0" presId="urn:microsoft.com/office/officeart/2005/8/layout/hierarchy1"/>
    <dgm:cxn modelId="{4B9F6A31-0AB4-4DE2-8364-3CD5D23229DB}" type="presParOf" srcId="{9C37CDDF-9264-43D4-9057-B31DD04A813E}" destId="{DFE49220-3C08-47C7-B8BA-33717A8ACE97}" srcOrd="1" destOrd="0" presId="urn:microsoft.com/office/officeart/2005/8/layout/hierarchy1"/>
    <dgm:cxn modelId="{391204CB-CE96-42AC-92C1-F63E5C677F7F}" type="presParOf" srcId="{DFE49220-3C08-47C7-B8BA-33717A8ACE97}" destId="{B324047F-B4C0-49DE-802D-CD5798D72CB3}" srcOrd="0" destOrd="0" presId="urn:microsoft.com/office/officeart/2005/8/layout/hierarchy1"/>
    <dgm:cxn modelId="{96B97593-EA50-4481-AC8B-1A86522E9563}" type="presParOf" srcId="{DFE49220-3C08-47C7-B8BA-33717A8ACE97}" destId="{FFD0E0E1-5E75-4992-8BDD-5925A718D723}" srcOrd="1" destOrd="0" presId="urn:microsoft.com/office/officeart/2005/8/layout/hierarchy1"/>
    <dgm:cxn modelId="{5E3569DC-6497-4F13-9BFE-48D51AC2C426}" type="presParOf" srcId="{FFD0E0E1-5E75-4992-8BDD-5925A718D723}" destId="{B139B482-4FC1-4745-809E-7B2A2D0D0784}" srcOrd="0" destOrd="0" presId="urn:microsoft.com/office/officeart/2005/8/layout/hierarchy1"/>
    <dgm:cxn modelId="{56E8ED38-9538-4D65-AEA1-2902519843A3}" type="presParOf" srcId="{B139B482-4FC1-4745-809E-7B2A2D0D0784}" destId="{35113527-9CDD-4D0D-810D-942F9F553B10}" srcOrd="0" destOrd="0" presId="urn:microsoft.com/office/officeart/2005/8/layout/hierarchy1"/>
    <dgm:cxn modelId="{2A9E39F0-C964-4A57-8205-B36C06BD911A}" type="presParOf" srcId="{B139B482-4FC1-4745-809E-7B2A2D0D0784}" destId="{15B73C0E-6972-4792-B07E-C7D7CC2CB9B2}" srcOrd="1" destOrd="0" presId="urn:microsoft.com/office/officeart/2005/8/layout/hierarchy1"/>
    <dgm:cxn modelId="{76EA0A5D-F272-4DBB-9710-DAF58E1101DF}" type="presParOf" srcId="{FFD0E0E1-5E75-4992-8BDD-5925A718D723}" destId="{4BF9A563-4811-4A1D-9FC3-AD3B7F0D74E3}" srcOrd="1" destOrd="0" presId="urn:microsoft.com/office/officeart/2005/8/layout/hierarchy1"/>
    <dgm:cxn modelId="{4164A19F-FB1D-46C4-A272-20486CD9C65B}" type="presParOf" srcId="{4BF9A563-4811-4A1D-9FC3-AD3B7F0D74E3}" destId="{951EF4C2-6917-418B-8625-53034BEF43A3}" srcOrd="0" destOrd="0" presId="urn:microsoft.com/office/officeart/2005/8/layout/hierarchy1"/>
    <dgm:cxn modelId="{5B2C2DD6-48D9-4EBF-937F-99919F2E1830}" type="presParOf" srcId="{4BF9A563-4811-4A1D-9FC3-AD3B7F0D74E3}" destId="{1FA4CDD8-0B46-475A-8FD8-C4B2C3AC3D81}" srcOrd="1" destOrd="0" presId="urn:microsoft.com/office/officeart/2005/8/layout/hierarchy1"/>
    <dgm:cxn modelId="{A63FAE7E-8EFA-4DDD-AC8A-D5FC5446E075}" type="presParOf" srcId="{1FA4CDD8-0B46-475A-8FD8-C4B2C3AC3D81}" destId="{CC7D4CDA-7D2D-4067-AFD5-03B2F69E3E3A}" srcOrd="0" destOrd="0" presId="urn:microsoft.com/office/officeart/2005/8/layout/hierarchy1"/>
    <dgm:cxn modelId="{52C4EA76-8B4D-4DE2-8200-EA92902FE217}" type="presParOf" srcId="{CC7D4CDA-7D2D-4067-AFD5-03B2F69E3E3A}" destId="{B8FACAB5-DDEE-4D19-A6B7-6A4DB9C50B64}" srcOrd="0" destOrd="0" presId="urn:microsoft.com/office/officeart/2005/8/layout/hierarchy1"/>
    <dgm:cxn modelId="{0D1730B6-5D75-4BE5-83C5-1B8603F37486}" type="presParOf" srcId="{CC7D4CDA-7D2D-4067-AFD5-03B2F69E3E3A}" destId="{49E55271-D191-4E55-9028-6E962E5C29D5}" srcOrd="1" destOrd="0" presId="urn:microsoft.com/office/officeart/2005/8/layout/hierarchy1"/>
    <dgm:cxn modelId="{FC6C9003-619A-497D-AB0D-F2D4DBB27812}" type="presParOf" srcId="{1FA4CDD8-0B46-475A-8FD8-C4B2C3AC3D81}" destId="{622D3857-319B-470B-8BA2-F81022A04140}" srcOrd="1" destOrd="0" presId="urn:microsoft.com/office/officeart/2005/8/layout/hierarchy1"/>
    <dgm:cxn modelId="{389AE6C8-67F3-4F16-B4BA-8FCCBEC500C2}" type="presParOf" srcId="{4BF9A563-4811-4A1D-9FC3-AD3B7F0D74E3}" destId="{D1265231-7CD2-46B0-BC6F-F6E5AE96AEB6}" srcOrd="2" destOrd="0" presId="urn:microsoft.com/office/officeart/2005/8/layout/hierarchy1"/>
    <dgm:cxn modelId="{66E8ACED-B654-418C-BBA2-5B919BA130EF}" type="presParOf" srcId="{4BF9A563-4811-4A1D-9FC3-AD3B7F0D74E3}" destId="{D62C316F-3072-40A5-9300-6F8255534657}" srcOrd="3" destOrd="0" presId="urn:microsoft.com/office/officeart/2005/8/layout/hierarchy1"/>
    <dgm:cxn modelId="{E26D61FE-A6DA-4556-9B24-E0F395ECAE5C}" type="presParOf" srcId="{D62C316F-3072-40A5-9300-6F8255534657}" destId="{82DF936A-E265-4E92-B8A9-6CEC4D19A448}" srcOrd="0" destOrd="0" presId="urn:microsoft.com/office/officeart/2005/8/layout/hierarchy1"/>
    <dgm:cxn modelId="{12FEA935-14F7-4F90-8314-AD2E68F345D1}" type="presParOf" srcId="{82DF936A-E265-4E92-B8A9-6CEC4D19A448}" destId="{C30DB748-8E99-4778-8440-95AE2A99CFC4}" srcOrd="0" destOrd="0" presId="urn:microsoft.com/office/officeart/2005/8/layout/hierarchy1"/>
    <dgm:cxn modelId="{29939928-D770-4EC8-ACB0-2BEB4BF49533}" type="presParOf" srcId="{82DF936A-E265-4E92-B8A9-6CEC4D19A448}" destId="{CB4AB632-522F-4FF2-87F5-E8AD46036FEA}" srcOrd="1" destOrd="0" presId="urn:microsoft.com/office/officeart/2005/8/layout/hierarchy1"/>
    <dgm:cxn modelId="{B13CBCDE-E467-4979-B6BC-76CE2264F0BC}" type="presParOf" srcId="{D62C316F-3072-40A5-9300-6F8255534657}" destId="{715F1498-32D9-47FB-97AD-2418FD29005D}" srcOrd="1" destOrd="0" presId="urn:microsoft.com/office/officeart/2005/8/layout/hierarchy1"/>
    <dgm:cxn modelId="{19338079-BF8E-48F7-BC8F-BA6FC214A2CD}" type="presParOf" srcId="{4BF9A563-4811-4A1D-9FC3-AD3B7F0D74E3}" destId="{90914823-A0E7-4570-B4DB-C0B804A05FBE}" srcOrd="4" destOrd="0" presId="urn:microsoft.com/office/officeart/2005/8/layout/hierarchy1"/>
    <dgm:cxn modelId="{DA857421-E9FB-4628-A1DB-8D543589C1B9}" type="presParOf" srcId="{4BF9A563-4811-4A1D-9FC3-AD3B7F0D74E3}" destId="{2B429AA0-F57B-4FFE-AED8-22D7E3CCD090}" srcOrd="5" destOrd="0" presId="urn:microsoft.com/office/officeart/2005/8/layout/hierarchy1"/>
    <dgm:cxn modelId="{62A4A7DA-1356-4AFF-A319-F9D5589A9B3A}" type="presParOf" srcId="{2B429AA0-F57B-4FFE-AED8-22D7E3CCD090}" destId="{235E3E1A-0307-4846-95DF-9C393512D493}" srcOrd="0" destOrd="0" presId="urn:microsoft.com/office/officeart/2005/8/layout/hierarchy1"/>
    <dgm:cxn modelId="{AB27777A-3779-46F5-AA81-4C28C352A284}" type="presParOf" srcId="{235E3E1A-0307-4846-95DF-9C393512D493}" destId="{1BBC4208-2C09-41BD-AA2D-73E4BFFD503A}" srcOrd="0" destOrd="0" presId="urn:microsoft.com/office/officeart/2005/8/layout/hierarchy1"/>
    <dgm:cxn modelId="{C39050B5-9602-4EB3-A80D-C54D55F41B8F}" type="presParOf" srcId="{235E3E1A-0307-4846-95DF-9C393512D493}" destId="{5CFCB6FD-3A0A-4002-AAC2-A62CD1D92AE1}" srcOrd="1" destOrd="0" presId="urn:microsoft.com/office/officeart/2005/8/layout/hierarchy1"/>
    <dgm:cxn modelId="{5E2D3A0F-132A-4745-8785-7E8BEC11B8A0}" type="presParOf" srcId="{2B429AA0-F57B-4FFE-AED8-22D7E3CCD090}" destId="{54330908-ADA7-458D-A478-B1BD0479A38A}" srcOrd="1" destOrd="0" presId="urn:microsoft.com/office/officeart/2005/8/layout/hierarchy1"/>
    <dgm:cxn modelId="{D74F36DF-2CB9-4340-93DD-0BE135C87495}" type="presParOf" srcId="{54330908-ADA7-458D-A478-B1BD0479A38A}" destId="{5A4F7395-B023-4C11-AB42-617DF852079A}" srcOrd="0" destOrd="0" presId="urn:microsoft.com/office/officeart/2005/8/layout/hierarchy1"/>
    <dgm:cxn modelId="{76E2F528-AD66-4A87-BCCB-4E49991A6055}" type="presParOf" srcId="{54330908-ADA7-458D-A478-B1BD0479A38A}" destId="{58D956FE-24C0-4404-80B0-8297A71C8282}" srcOrd="1" destOrd="0" presId="urn:microsoft.com/office/officeart/2005/8/layout/hierarchy1"/>
    <dgm:cxn modelId="{915A8BCC-CCD9-4904-BC62-E53B85273FAB}" type="presParOf" srcId="{58D956FE-24C0-4404-80B0-8297A71C8282}" destId="{3BF630DE-806A-4738-A144-D0DD5CE0064F}" srcOrd="0" destOrd="0" presId="urn:microsoft.com/office/officeart/2005/8/layout/hierarchy1"/>
    <dgm:cxn modelId="{3E33AC89-3170-4B66-8416-D6CE0709532F}" type="presParOf" srcId="{3BF630DE-806A-4738-A144-D0DD5CE0064F}" destId="{7894ADD5-3ED8-4B92-838B-42FC1333F74E}" srcOrd="0" destOrd="0" presId="urn:microsoft.com/office/officeart/2005/8/layout/hierarchy1"/>
    <dgm:cxn modelId="{E3A5BE68-3E94-4DC7-82D2-FB86C5D3DBC1}" type="presParOf" srcId="{3BF630DE-806A-4738-A144-D0DD5CE0064F}" destId="{2E5D4D59-DED8-42D9-9E16-CAEAB8BF3BFA}" srcOrd="1" destOrd="0" presId="urn:microsoft.com/office/officeart/2005/8/layout/hierarchy1"/>
    <dgm:cxn modelId="{980DAF0C-FBBE-4D34-9E2F-70F70AD7957C}" type="presParOf" srcId="{58D956FE-24C0-4404-80B0-8297A71C8282}" destId="{31567A4A-9FDE-4350-9FBA-800BFBED00FE}" srcOrd="1" destOrd="0" presId="urn:microsoft.com/office/officeart/2005/8/layout/hierarchy1"/>
    <dgm:cxn modelId="{27258359-5362-4967-A04E-8258FFA64FFB}" type="presParOf" srcId="{31567A4A-9FDE-4350-9FBA-800BFBED00FE}" destId="{17F43167-53F7-4653-80B5-869E84C22722}" srcOrd="0" destOrd="0" presId="urn:microsoft.com/office/officeart/2005/8/layout/hierarchy1"/>
    <dgm:cxn modelId="{FC564F20-48D2-4AEA-B0CC-13B148CD289A}" type="presParOf" srcId="{31567A4A-9FDE-4350-9FBA-800BFBED00FE}" destId="{842EB830-5C89-4DB5-8F44-AAA23A32652E}" srcOrd="1" destOrd="0" presId="urn:microsoft.com/office/officeart/2005/8/layout/hierarchy1"/>
    <dgm:cxn modelId="{163A5F5A-8A2D-406C-9607-ECB3DEAAEA87}" type="presParOf" srcId="{842EB830-5C89-4DB5-8F44-AAA23A32652E}" destId="{8DCF5A8F-79EF-47BD-A60E-7EB0C9395282}" srcOrd="0" destOrd="0" presId="urn:microsoft.com/office/officeart/2005/8/layout/hierarchy1"/>
    <dgm:cxn modelId="{8875B509-03D7-4CE5-980C-8EEE0C2E5DCF}" type="presParOf" srcId="{8DCF5A8F-79EF-47BD-A60E-7EB0C9395282}" destId="{153F308F-979C-4BDE-AD83-BA0A01D6288E}" srcOrd="0" destOrd="0" presId="urn:microsoft.com/office/officeart/2005/8/layout/hierarchy1"/>
    <dgm:cxn modelId="{66DF2B10-647C-42E5-83A6-C9042847F263}" type="presParOf" srcId="{8DCF5A8F-79EF-47BD-A60E-7EB0C9395282}" destId="{FE73121A-129D-4B69-A738-1BE4BAF91ABE}" srcOrd="1" destOrd="0" presId="urn:microsoft.com/office/officeart/2005/8/layout/hierarchy1"/>
    <dgm:cxn modelId="{029381FB-525B-434D-B862-84EA0F880828}" type="presParOf" srcId="{842EB830-5C89-4DB5-8F44-AAA23A32652E}" destId="{31D40962-3078-449B-8B03-5E39782168E9}" srcOrd="1" destOrd="0" presId="urn:microsoft.com/office/officeart/2005/8/layout/hierarchy1"/>
    <dgm:cxn modelId="{7EBFF31F-666D-458E-87C0-5AE4D003FDE5}" type="presParOf" srcId="{54330908-ADA7-458D-A478-B1BD0479A38A}" destId="{AD6FAF9C-3BFC-4501-804E-ACDBA7E7BD95}" srcOrd="2" destOrd="0" presId="urn:microsoft.com/office/officeart/2005/8/layout/hierarchy1"/>
    <dgm:cxn modelId="{749BADDE-3DA9-4C7A-B976-50F21BFF8626}" type="presParOf" srcId="{54330908-ADA7-458D-A478-B1BD0479A38A}" destId="{94B05895-43C1-4069-B22B-438A402ED562}" srcOrd="3" destOrd="0" presId="urn:microsoft.com/office/officeart/2005/8/layout/hierarchy1"/>
    <dgm:cxn modelId="{892AF5FC-506E-4B8D-9275-88AC924BFA8A}" type="presParOf" srcId="{94B05895-43C1-4069-B22B-438A402ED562}" destId="{40C13FD5-CAE8-4B1B-A0B8-FA6F670D5FBF}" srcOrd="0" destOrd="0" presId="urn:microsoft.com/office/officeart/2005/8/layout/hierarchy1"/>
    <dgm:cxn modelId="{D2D39959-83A6-4067-A217-0423B5D77C22}" type="presParOf" srcId="{40C13FD5-CAE8-4B1B-A0B8-FA6F670D5FBF}" destId="{E3E1A055-8F6F-4790-B006-66CFC027C41B}" srcOrd="0" destOrd="0" presId="urn:microsoft.com/office/officeart/2005/8/layout/hierarchy1"/>
    <dgm:cxn modelId="{AF30BDF7-DA1A-48CA-8623-9243401EBC22}" type="presParOf" srcId="{40C13FD5-CAE8-4B1B-A0B8-FA6F670D5FBF}" destId="{D6DF8743-C93B-4C35-84CC-1F000EFD0047}" srcOrd="1" destOrd="0" presId="urn:microsoft.com/office/officeart/2005/8/layout/hierarchy1"/>
    <dgm:cxn modelId="{BDDD4536-94E8-4A2A-938D-D7CAE35C7B4D}" type="presParOf" srcId="{94B05895-43C1-4069-B22B-438A402ED562}" destId="{38A68CAD-F003-4788-8528-71A7BBCECD69}" srcOrd="1" destOrd="0" presId="urn:microsoft.com/office/officeart/2005/8/layout/hierarchy1"/>
    <dgm:cxn modelId="{A3505634-3B33-43E4-B10C-A41497D203B6}" type="presParOf" srcId="{38A68CAD-F003-4788-8528-71A7BBCECD69}" destId="{9BAEE8CA-C9DF-4486-AF57-2AF5B699E5DD}" srcOrd="0" destOrd="0" presId="urn:microsoft.com/office/officeart/2005/8/layout/hierarchy1"/>
    <dgm:cxn modelId="{890D4A11-AD41-4146-A5E8-95B0857FA41C}" type="presParOf" srcId="{38A68CAD-F003-4788-8528-71A7BBCECD69}" destId="{07CE2CF1-5927-49D9-9D48-C4A3BCBCFE97}" srcOrd="1" destOrd="0" presId="urn:microsoft.com/office/officeart/2005/8/layout/hierarchy1"/>
    <dgm:cxn modelId="{37FBF6BF-698A-4D31-93B1-3C97FAF280C9}" type="presParOf" srcId="{07CE2CF1-5927-49D9-9D48-C4A3BCBCFE97}" destId="{E7A574B6-6CE6-496F-9FD5-6EE2C784CFA6}" srcOrd="0" destOrd="0" presId="urn:microsoft.com/office/officeart/2005/8/layout/hierarchy1"/>
    <dgm:cxn modelId="{FC8B69AA-1E2C-4CB0-B1C9-D2FCA28D8BE2}" type="presParOf" srcId="{E7A574B6-6CE6-496F-9FD5-6EE2C784CFA6}" destId="{ABB1FFB2-E513-4FBC-ADCA-AF14DB754263}" srcOrd="0" destOrd="0" presId="urn:microsoft.com/office/officeart/2005/8/layout/hierarchy1"/>
    <dgm:cxn modelId="{E932A62D-ECE5-441A-B29E-FB02837A059E}" type="presParOf" srcId="{E7A574B6-6CE6-496F-9FD5-6EE2C784CFA6}" destId="{4C617399-2890-420A-8D43-7FE8FAC24AB7}" srcOrd="1" destOrd="0" presId="urn:microsoft.com/office/officeart/2005/8/layout/hierarchy1"/>
    <dgm:cxn modelId="{AA686916-830E-40CE-A05D-10A1033F4F75}" type="presParOf" srcId="{07CE2CF1-5927-49D9-9D48-C4A3BCBCFE97}" destId="{AF4F2E15-E0EA-4FBD-B24A-6F08F0CB2FC6}" srcOrd="1" destOrd="0" presId="urn:microsoft.com/office/officeart/2005/8/layout/hierarchy1"/>
    <dgm:cxn modelId="{4D37B03E-D5B7-403B-A085-C1465AEE9924}" type="presParOf" srcId="{54330908-ADA7-458D-A478-B1BD0479A38A}" destId="{2C0E781E-997F-41B2-92D8-A52D8254BAEA}" srcOrd="4" destOrd="0" presId="urn:microsoft.com/office/officeart/2005/8/layout/hierarchy1"/>
    <dgm:cxn modelId="{96B02CE2-4C85-43F7-A080-4D8F4102D22F}" type="presParOf" srcId="{54330908-ADA7-458D-A478-B1BD0479A38A}" destId="{E93A9DA8-5E9D-48A4-9003-D812DF4894BD}" srcOrd="5" destOrd="0" presId="urn:microsoft.com/office/officeart/2005/8/layout/hierarchy1"/>
    <dgm:cxn modelId="{AB66F9AE-8947-4D5F-8A79-01A2BC175B62}" type="presParOf" srcId="{E93A9DA8-5E9D-48A4-9003-D812DF4894BD}" destId="{3F297B49-0EFC-4E1A-8631-9AD943D72F97}" srcOrd="0" destOrd="0" presId="urn:microsoft.com/office/officeart/2005/8/layout/hierarchy1"/>
    <dgm:cxn modelId="{01C44310-A751-4B1C-AAA7-B63F941436FE}" type="presParOf" srcId="{3F297B49-0EFC-4E1A-8631-9AD943D72F97}" destId="{3AD7E4B0-A549-49B5-AFEB-6E08FC160694}" srcOrd="0" destOrd="0" presId="urn:microsoft.com/office/officeart/2005/8/layout/hierarchy1"/>
    <dgm:cxn modelId="{03C49C53-C1D1-4239-A13F-753E0C98B042}" type="presParOf" srcId="{3F297B49-0EFC-4E1A-8631-9AD943D72F97}" destId="{FF0405E2-7CD2-469D-AC37-52EBB3193E3C}" srcOrd="1" destOrd="0" presId="urn:microsoft.com/office/officeart/2005/8/layout/hierarchy1"/>
    <dgm:cxn modelId="{A2AB4FEB-DF69-4716-AF61-B96D28AD0B36}" type="presParOf" srcId="{E93A9DA8-5E9D-48A4-9003-D812DF4894BD}" destId="{1CA2CC6B-14B5-49C0-B6A4-B9A54295EB07}" srcOrd="1" destOrd="0" presId="urn:microsoft.com/office/officeart/2005/8/layout/hierarchy1"/>
    <dgm:cxn modelId="{22DE62FA-8983-4BAE-A5AB-71EE2E8139B3}" type="presParOf" srcId="{1CA2CC6B-14B5-49C0-B6A4-B9A54295EB07}" destId="{C246BD90-F3DA-4F78-BD68-686348639BA2}" srcOrd="0" destOrd="0" presId="urn:microsoft.com/office/officeart/2005/8/layout/hierarchy1"/>
    <dgm:cxn modelId="{6433BC9B-DAEC-4FC7-A8E5-F40943CDC896}" type="presParOf" srcId="{1CA2CC6B-14B5-49C0-B6A4-B9A54295EB07}" destId="{06921039-FDDE-4585-A1F2-D8A7AF863CEC}" srcOrd="1" destOrd="0" presId="urn:microsoft.com/office/officeart/2005/8/layout/hierarchy1"/>
    <dgm:cxn modelId="{BCADB6D5-AF94-4F67-8BDD-36EF0D9EE5E9}" type="presParOf" srcId="{06921039-FDDE-4585-A1F2-D8A7AF863CEC}" destId="{1C5E41AD-8CE1-40DC-83D3-9289B4F52BD0}" srcOrd="0" destOrd="0" presId="urn:microsoft.com/office/officeart/2005/8/layout/hierarchy1"/>
    <dgm:cxn modelId="{F19AD19D-4CFF-4FA4-8823-EDC46EDA61F2}" type="presParOf" srcId="{1C5E41AD-8CE1-40DC-83D3-9289B4F52BD0}" destId="{B644120A-1D20-48B6-8C51-84191C2ED216}" srcOrd="0" destOrd="0" presId="urn:microsoft.com/office/officeart/2005/8/layout/hierarchy1"/>
    <dgm:cxn modelId="{60F12C0F-7C8D-44DD-921C-80356F70FD5B}" type="presParOf" srcId="{1C5E41AD-8CE1-40DC-83D3-9289B4F52BD0}" destId="{FEFF0897-7D6F-4A3F-9AFB-A021ACCA6BF1}" srcOrd="1" destOrd="0" presId="urn:microsoft.com/office/officeart/2005/8/layout/hierarchy1"/>
    <dgm:cxn modelId="{A0985A65-08F4-4A65-9C0C-D8CC71203018}" type="presParOf" srcId="{06921039-FDDE-4585-A1F2-D8A7AF863CEC}" destId="{54592EAA-E53A-48CC-922C-B67F7AC46AE5}" srcOrd="1" destOrd="0" presId="urn:microsoft.com/office/officeart/2005/8/layout/hierarchy1"/>
    <dgm:cxn modelId="{CA04F636-3874-4109-80A6-727376B9E6D3}" type="presParOf" srcId="{54330908-ADA7-458D-A478-B1BD0479A38A}" destId="{AAA65FEF-21E4-4650-BFFC-4E3C2B7E176A}" srcOrd="6" destOrd="0" presId="urn:microsoft.com/office/officeart/2005/8/layout/hierarchy1"/>
    <dgm:cxn modelId="{7B5037D9-B644-4749-8777-8E08C24D003B}" type="presParOf" srcId="{54330908-ADA7-458D-A478-B1BD0479A38A}" destId="{AE39F036-8CAA-49C6-A076-8EC1DC434D38}" srcOrd="7" destOrd="0" presId="urn:microsoft.com/office/officeart/2005/8/layout/hierarchy1"/>
    <dgm:cxn modelId="{CF444AB8-4B8A-471F-9089-01E06612CDAE}" type="presParOf" srcId="{AE39F036-8CAA-49C6-A076-8EC1DC434D38}" destId="{A4DA8532-3F83-46BE-95B0-FA82E7FE4CCF}" srcOrd="0" destOrd="0" presId="urn:microsoft.com/office/officeart/2005/8/layout/hierarchy1"/>
    <dgm:cxn modelId="{4F098147-25C7-4EE2-AD74-FA822D2592F8}" type="presParOf" srcId="{A4DA8532-3F83-46BE-95B0-FA82E7FE4CCF}" destId="{13BFCA65-0781-4CA3-9DFE-168E0FC5D905}" srcOrd="0" destOrd="0" presId="urn:microsoft.com/office/officeart/2005/8/layout/hierarchy1"/>
    <dgm:cxn modelId="{26F7A698-1151-477F-A6BA-3C441B5CEBD6}" type="presParOf" srcId="{A4DA8532-3F83-46BE-95B0-FA82E7FE4CCF}" destId="{1D198E23-2F89-4B7D-9607-F144CEF5F2B3}" srcOrd="1" destOrd="0" presId="urn:microsoft.com/office/officeart/2005/8/layout/hierarchy1"/>
    <dgm:cxn modelId="{70697DBE-A607-4278-A625-51EB1658633B}" type="presParOf" srcId="{AE39F036-8CAA-49C6-A076-8EC1DC434D38}" destId="{1C3D6C79-1EB2-48FC-859C-095CEE509C71}" srcOrd="1" destOrd="0" presId="urn:microsoft.com/office/officeart/2005/8/layout/hierarchy1"/>
    <dgm:cxn modelId="{C72B6F42-2219-496E-BD3D-99C062735FA6}" type="presParOf" srcId="{54330908-ADA7-458D-A478-B1BD0479A38A}" destId="{69B2B227-A99B-4FA0-8EDA-BFC8625AB136}" srcOrd="8" destOrd="0" presId="urn:microsoft.com/office/officeart/2005/8/layout/hierarchy1"/>
    <dgm:cxn modelId="{CDFBCDD2-2F2E-464E-8C12-8BABADDDB6B6}" type="presParOf" srcId="{54330908-ADA7-458D-A478-B1BD0479A38A}" destId="{E0537145-5906-49E6-A9B2-289EBDA7141C}" srcOrd="9" destOrd="0" presId="urn:microsoft.com/office/officeart/2005/8/layout/hierarchy1"/>
    <dgm:cxn modelId="{CE90BC45-BEE0-4F4D-860D-6A02AD7D77BB}" type="presParOf" srcId="{E0537145-5906-49E6-A9B2-289EBDA7141C}" destId="{639BE7DF-29E6-40D7-98E8-01DD64B53297}" srcOrd="0" destOrd="0" presId="urn:microsoft.com/office/officeart/2005/8/layout/hierarchy1"/>
    <dgm:cxn modelId="{BB545411-4A92-4A6B-82E7-BE50E272B605}" type="presParOf" srcId="{639BE7DF-29E6-40D7-98E8-01DD64B53297}" destId="{2426DEBB-F7D7-453E-BF49-030ED8A3DD65}" srcOrd="0" destOrd="0" presId="urn:microsoft.com/office/officeart/2005/8/layout/hierarchy1"/>
    <dgm:cxn modelId="{FA7E60B3-78DD-48C9-A3DF-5DE911D6CD6B}" type="presParOf" srcId="{639BE7DF-29E6-40D7-98E8-01DD64B53297}" destId="{F19D8AB2-CE46-4499-8838-7378AB3F730D}" srcOrd="1" destOrd="0" presId="urn:microsoft.com/office/officeart/2005/8/layout/hierarchy1"/>
    <dgm:cxn modelId="{FF19B672-B9F7-405A-A995-73546F8DBE9D}" type="presParOf" srcId="{E0537145-5906-49E6-A9B2-289EBDA7141C}" destId="{C3F63C2E-3666-454A-827A-0490523AA1DD}" srcOrd="1" destOrd="0" presId="urn:microsoft.com/office/officeart/2005/8/layout/hierarchy1"/>
    <dgm:cxn modelId="{B5C31BD4-C3BA-4D88-AA48-BBD41C583D2B}" type="presParOf" srcId="{54330908-ADA7-458D-A478-B1BD0479A38A}" destId="{88C92D32-386F-4248-9EF9-4EAE74CDE4A8}" srcOrd="10" destOrd="0" presId="urn:microsoft.com/office/officeart/2005/8/layout/hierarchy1"/>
    <dgm:cxn modelId="{E572EADD-E908-4971-ACB5-1BBEE9F40C9C}" type="presParOf" srcId="{54330908-ADA7-458D-A478-B1BD0479A38A}" destId="{C12BADBE-F90A-48CB-91E1-0B11C0969B35}" srcOrd="11" destOrd="0" presId="urn:microsoft.com/office/officeart/2005/8/layout/hierarchy1"/>
    <dgm:cxn modelId="{E1EFE61A-E681-4385-838F-DF39C7A9852C}" type="presParOf" srcId="{C12BADBE-F90A-48CB-91E1-0B11C0969B35}" destId="{922C70DA-4A2B-4B27-8255-8FD148B327A5}" srcOrd="0" destOrd="0" presId="urn:microsoft.com/office/officeart/2005/8/layout/hierarchy1"/>
    <dgm:cxn modelId="{6D93A798-4864-46F1-A536-17B9D6723F7E}" type="presParOf" srcId="{922C70DA-4A2B-4B27-8255-8FD148B327A5}" destId="{1307EFDC-3DB8-45F3-BBAB-AC2328D8B328}" srcOrd="0" destOrd="0" presId="urn:microsoft.com/office/officeart/2005/8/layout/hierarchy1"/>
    <dgm:cxn modelId="{2151A943-8707-4ADD-9311-0379BB4DAF79}" type="presParOf" srcId="{922C70DA-4A2B-4B27-8255-8FD148B327A5}" destId="{7507EB5B-E56E-4DA8-A032-9CD499F212B4}" srcOrd="1" destOrd="0" presId="urn:microsoft.com/office/officeart/2005/8/layout/hierarchy1"/>
    <dgm:cxn modelId="{107403AD-6292-44AC-B9B7-77B3B0E4AC9D}" type="presParOf" srcId="{C12BADBE-F90A-48CB-91E1-0B11C0969B35}" destId="{3624E1CD-2A3C-49E3-BFBB-7DCBA0DB8A0F}" srcOrd="1" destOrd="0" presId="urn:microsoft.com/office/officeart/2005/8/layout/hierarchy1"/>
    <dgm:cxn modelId="{F84D4B27-7DC9-4524-A3C9-59DFFD9E89F9}" type="presParOf" srcId="{54330908-ADA7-458D-A478-B1BD0479A38A}" destId="{FE184A5A-E17B-44AD-B0E9-A34B1DFE3D02}" srcOrd="12" destOrd="0" presId="urn:microsoft.com/office/officeart/2005/8/layout/hierarchy1"/>
    <dgm:cxn modelId="{479B1884-783C-4F1A-97E6-6C834336E661}" type="presParOf" srcId="{54330908-ADA7-458D-A478-B1BD0479A38A}" destId="{CDD2F5DD-E59D-4E52-8DE0-C93A92A9B6B2}" srcOrd="13" destOrd="0" presId="urn:microsoft.com/office/officeart/2005/8/layout/hierarchy1"/>
    <dgm:cxn modelId="{095C4D5C-34F3-4AFE-9F28-1EB730B89693}" type="presParOf" srcId="{CDD2F5DD-E59D-4E52-8DE0-C93A92A9B6B2}" destId="{7005D1CE-5C2C-4F6B-970B-8920602D09E5}" srcOrd="0" destOrd="0" presId="urn:microsoft.com/office/officeart/2005/8/layout/hierarchy1"/>
    <dgm:cxn modelId="{A8F7B399-A4BC-474F-912F-28BAFA9C42E7}" type="presParOf" srcId="{7005D1CE-5C2C-4F6B-970B-8920602D09E5}" destId="{3FCFA306-8799-4FCB-9C43-CA9A3C8C9A8B}" srcOrd="0" destOrd="0" presId="urn:microsoft.com/office/officeart/2005/8/layout/hierarchy1"/>
    <dgm:cxn modelId="{B093F7F9-8065-4C0D-9020-CDCBF2133A24}" type="presParOf" srcId="{7005D1CE-5C2C-4F6B-970B-8920602D09E5}" destId="{F6C298D3-EAAA-49C1-AF7A-03892828041B}" srcOrd="1" destOrd="0" presId="urn:microsoft.com/office/officeart/2005/8/layout/hierarchy1"/>
    <dgm:cxn modelId="{A1CA54FC-9930-428A-97DC-5DD05EE62B07}" type="presParOf" srcId="{CDD2F5DD-E59D-4E52-8DE0-C93A92A9B6B2}" destId="{72D0D698-8875-41F6-90B8-CA895369F00C}" srcOrd="1" destOrd="0" presId="urn:microsoft.com/office/officeart/2005/8/layout/hierarchy1"/>
    <dgm:cxn modelId="{18921F5F-A4D0-43CD-B21D-E9521B1AC4FA}" type="presParOf" srcId="{72D0D698-8875-41F6-90B8-CA895369F00C}" destId="{CC00A379-F36E-4F41-8410-F2CF337B6C39}" srcOrd="0" destOrd="0" presId="urn:microsoft.com/office/officeart/2005/8/layout/hierarchy1"/>
    <dgm:cxn modelId="{F98A183A-CD0E-47D6-9F5A-99FA8F9D88BF}" type="presParOf" srcId="{72D0D698-8875-41F6-90B8-CA895369F00C}" destId="{E30A0ABD-551F-4CA1-951F-CAC559FAA748}" srcOrd="1" destOrd="0" presId="urn:microsoft.com/office/officeart/2005/8/layout/hierarchy1"/>
    <dgm:cxn modelId="{4C295BA3-577B-4282-8B44-BFCE810BF3F7}" type="presParOf" srcId="{E30A0ABD-551F-4CA1-951F-CAC559FAA748}" destId="{00A3DBD9-94B1-44B3-BF38-C567BAA220B9}" srcOrd="0" destOrd="0" presId="urn:microsoft.com/office/officeart/2005/8/layout/hierarchy1"/>
    <dgm:cxn modelId="{699E415C-ECB6-40AA-8E2E-DD0D756186FA}" type="presParOf" srcId="{00A3DBD9-94B1-44B3-BF38-C567BAA220B9}" destId="{2153DDE5-CF7B-4B0A-9457-0958AEC224BD}" srcOrd="0" destOrd="0" presId="urn:microsoft.com/office/officeart/2005/8/layout/hierarchy1"/>
    <dgm:cxn modelId="{C33DB538-838D-4D72-B935-D710729A9C19}" type="presParOf" srcId="{00A3DBD9-94B1-44B3-BF38-C567BAA220B9}" destId="{63E41328-A764-4C4E-A79F-69A55A5F4B94}" srcOrd="1" destOrd="0" presId="urn:microsoft.com/office/officeart/2005/8/layout/hierarchy1"/>
    <dgm:cxn modelId="{BCBB3164-692D-4399-9585-5D8CE21A6615}" type="presParOf" srcId="{E30A0ABD-551F-4CA1-951F-CAC559FAA748}" destId="{2EFC55E9-F6F3-478D-866F-AB4A1EBFF3BF}"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1A8C14-9103-4C93-94FB-36957BBE0D0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lv-LV"/>
        </a:p>
      </dgm:t>
    </dgm:pt>
    <dgm:pt modelId="{A435F36C-D8EE-44B3-AB9C-0A87EC5FE3DC}">
      <dgm:prSet phldrT="[Text]"/>
      <dgm:spPr/>
      <dgm:t>
        <a:bodyPr/>
        <a:lstStyle/>
        <a:p>
          <a:r>
            <a:rPr lang="lv-LV" b="1" dirty="0" smtClean="0"/>
            <a:t>MR </a:t>
          </a:r>
        </a:p>
        <a:p>
          <a:r>
            <a:rPr lang="lv-LV" b="1" dirty="0" smtClean="0"/>
            <a:t>Visa mugura, </a:t>
          </a:r>
          <a:r>
            <a:rPr lang="lv-LV" b="1" dirty="0" err="1" smtClean="0"/>
            <a:t>kv</a:t>
          </a:r>
          <a:r>
            <a:rPr lang="lv-LV" b="1" dirty="0" smtClean="0"/>
            <a:t>+</a:t>
          </a:r>
          <a:endParaRPr lang="lv-LV" b="1" dirty="0"/>
        </a:p>
      </dgm:t>
    </dgm:pt>
    <dgm:pt modelId="{FF94BE48-2CBD-4F5D-9FBB-1DAC527AB7A3}" type="parTrans" cxnId="{F5421F2F-E424-4BF4-9F98-B27017928804}">
      <dgm:prSet/>
      <dgm:spPr/>
      <dgm:t>
        <a:bodyPr/>
        <a:lstStyle/>
        <a:p>
          <a:endParaRPr lang="lv-LV"/>
        </a:p>
      </dgm:t>
    </dgm:pt>
    <dgm:pt modelId="{9A224CC0-8B2F-41A5-BB0F-3DECBF66FBEA}" type="sibTrans" cxnId="{F5421F2F-E424-4BF4-9F98-B27017928804}">
      <dgm:prSet/>
      <dgm:spPr/>
      <dgm:t>
        <a:bodyPr/>
        <a:lstStyle/>
        <a:p>
          <a:endParaRPr lang="lv-LV"/>
        </a:p>
      </dgm:t>
    </dgm:pt>
    <dgm:pt modelId="{12CB149D-1B63-43B3-AB35-63FFC44A7370}">
      <dgm:prSet phldrT="[Text]"/>
      <dgm:spPr/>
      <dgm:t>
        <a:bodyPr/>
        <a:lstStyle/>
        <a:p>
          <a:r>
            <a:rPr lang="lv-LV" b="1" dirty="0" err="1" smtClean="0"/>
            <a:t>Komprimējoša</a:t>
          </a:r>
          <a:endParaRPr lang="lv-LV" b="1" dirty="0"/>
        </a:p>
      </dgm:t>
    </dgm:pt>
    <dgm:pt modelId="{D07B9AC7-A35B-4A3A-9712-DC912F74463A}" type="parTrans" cxnId="{5472EF4F-F654-4031-A66C-1D3D8A91344F}">
      <dgm:prSet/>
      <dgm:spPr/>
      <dgm:t>
        <a:bodyPr/>
        <a:lstStyle/>
        <a:p>
          <a:endParaRPr lang="lv-LV"/>
        </a:p>
      </dgm:t>
    </dgm:pt>
    <dgm:pt modelId="{34224DC1-40D8-41D2-9444-EB48708360E8}" type="sibTrans" cxnId="{5472EF4F-F654-4031-A66C-1D3D8A91344F}">
      <dgm:prSet/>
      <dgm:spPr/>
      <dgm:t>
        <a:bodyPr/>
        <a:lstStyle/>
        <a:p>
          <a:endParaRPr lang="lv-LV"/>
        </a:p>
      </dgm:t>
    </dgm:pt>
    <dgm:pt modelId="{ED8937CF-08CC-41E9-825E-623C74E80DC6}">
      <dgm:prSet phldrT="[Text]"/>
      <dgm:spPr/>
      <dgm:t>
        <a:bodyPr/>
        <a:lstStyle/>
        <a:p>
          <a:r>
            <a:rPr lang="lv-LV" b="1" dirty="0" err="1" smtClean="0"/>
            <a:t>Nekomprimējoša</a:t>
          </a:r>
          <a:endParaRPr lang="lv-LV" b="1" dirty="0"/>
        </a:p>
      </dgm:t>
    </dgm:pt>
    <dgm:pt modelId="{1E035F42-3452-4970-A581-3F8F7920F60C}" type="parTrans" cxnId="{F1699782-A4CF-45D3-8267-C632E2BEE60B}">
      <dgm:prSet/>
      <dgm:spPr/>
      <dgm:t>
        <a:bodyPr/>
        <a:lstStyle/>
        <a:p>
          <a:endParaRPr lang="lv-LV"/>
        </a:p>
      </dgm:t>
    </dgm:pt>
    <dgm:pt modelId="{11F575C1-6994-452E-A876-646F45528D17}" type="sibTrans" cxnId="{F1699782-A4CF-45D3-8267-C632E2BEE60B}">
      <dgm:prSet/>
      <dgm:spPr/>
      <dgm:t>
        <a:bodyPr/>
        <a:lstStyle/>
        <a:p>
          <a:endParaRPr lang="lv-LV"/>
        </a:p>
      </dgm:t>
    </dgm:pt>
    <dgm:pt modelId="{632E4E6A-F790-4EEE-8C68-15B8B274591A}">
      <dgm:prSet phldrT="[Text]"/>
      <dgm:spPr/>
      <dgm:t>
        <a:bodyPr/>
        <a:lstStyle/>
        <a:p>
          <a:r>
            <a:rPr lang="lv-LV" b="1" dirty="0" smtClean="0"/>
            <a:t>Pozitīva MR</a:t>
          </a:r>
          <a:endParaRPr lang="lv-LV" b="1" dirty="0"/>
        </a:p>
      </dgm:t>
    </dgm:pt>
    <dgm:pt modelId="{65534B08-5282-49E0-8E50-F83C89D74A36}" type="parTrans" cxnId="{4C590A50-4876-4BED-BF05-CF989BAF240A}">
      <dgm:prSet/>
      <dgm:spPr/>
      <dgm:t>
        <a:bodyPr/>
        <a:lstStyle/>
        <a:p>
          <a:endParaRPr lang="lv-LV"/>
        </a:p>
      </dgm:t>
    </dgm:pt>
    <dgm:pt modelId="{BBE373E4-FCD3-4192-86DB-E84D0B388C04}" type="sibTrans" cxnId="{4C590A50-4876-4BED-BF05-CF989BAF240A}">
      <dgm:prSet/>
      <dgm:spPr/>
      <dgm:t>
        <a:bodyPr/>
        <a:lstStyle/>
        <a:p>
          <a:endParaRPr lang="lv-LV"/>
        </a:p>
      </dgm:t>
    </dgm:pt>
    <dgm:pt modelId="{2D670656-38E5-44D4-B887-A80161E19C7F}">
      <dgm:prSet/>
      <dgm:spPr/>
      <dgm:t>
        <a:bodyPr/>
        <a:lstStyle/>
        <a:p>
          <a:r>
            <a:rPr lang="lv-LV" b="1" dirty="0" smtClean="0"/>
            <a:t>Akūta </a:t>
          </a:r>
          <a:r>
            <a:rPr lang="lv-LV" b="1" dirty="0" err="1" smtClean="0"/>
            <a:t>mielopātija</a:t>
          </a:r>
          <a:endParaRPr lang="lv-LV" b="1" dirty="0"/>
        </a:p>
      </dgm:t>
    </dgm:pt>
    <dgm:pt modelId="{976F67AE-01D0-4F35-8515-D1F7FDC56859}" type="parTrans" cxnId="{4F1D161F-6EB4-46D5-8958-B859B8AACC0E}">
      <dgm:prSet/>
      <dgm:spPr/>
      <dgm:t>
        <a:bodyPr/>
        <a:lstStyle/>
        <a:p>
          <a:endParaRPr lang="lv-LV"/>
        </a:p>
      </dgm:t>
    </dgm:pt>
    <dgm:pt modelId="{D3F8101C-C9DD-428C-A39F-F2A143877254}" type="sibTrans" cxnId="{4F1D161F-6EB4-46D5-8958-B859B8AACC0E}">
      <dgm:prSet/>
      <dgm:spPr/>
      <dgm:t>
        <a:bodyPr/>
        <a:lstStyle/>
        <a:p>
          <a:endParaRPr lang="lv-LV"/>
        </a:p>
      </dgm:t>
    </dgm:pt>
    <dgm:pt modelId="{3BD9A5FF-F122-403C-9202-F925E2CAE0E3}">
      <dgm:prSet/>
      <dgm:spPr/>
      <dgm:t>
        <a:bodyPr/>
        <a:lstStyle/>
        <a:p>
          <a:r>
            <a:rPr lang="lv-LV" b="1" dirty="0" smtClean="0"/>
            <a:t>Negatīva MR</a:t>
          </a:r>
          <a:endParaRPr lang="lv-LV" b="1" dirty="0"/>
        </a:p>
      </dgm:t>
    </dgm:pt>
    <dgm:pt modelId="{D0064EE3-E261-473B-BE54-9102AC7B1112}" type="parTrans" cxnId="{7DA7F280-644B-4B74-BBEC-15C383D366D5}">
      <dgm:prSet/>
      <dgm:spPr/>
      <dgm:t>
        <a:bodyPr/>
        <a:lstStyle/>
        <a:p>
          <a:endParaRPr lang="lv-LV"/>
        </a:p>
      </dgm:t>
    </dgm:pt>
    <dgm:pt modelId="{D52BBA0F-CDF0-4205-9F6E-C2CCCF861DBD}" type="sibTrans" cxnId="{7DA7F280-644B-4B74-BBEC-15C383D366D5}">
      <dgm:prSet/>
      <dgm:spPr/>
      <dgm:t>
        <a:bodyPr/>
        <a:lstStyle/>
        <a:p>
          <a:endParaRPr lang="lv-LV"/>
        </a:p>
      </dgm:t>
    </dgm:pt>
    <dgm:pt modelId="{78BDAB6D-41E5-4825-8006-35ED83CF14BC}">
      <dgm:prSet/>
      <dgm:spPr/>
      <dgm:t>
        <a:bodyPr/>
        <a:lstStyle/>
        <a:p>
          <a:r>
            <a:rPr lang="lv-LV" b="1" dirty="0" err="1" smtClean="0"/>
            <a:t>Vaskulāra</a:t>
          </a:r>
          <a:endParaRPr lang="lv-LV" b="1" dirty="0"/>
        </a:p>
      </dgm:t>
    </dgm:pt>
    <dgm:pt modelId="{06C0377C-197D-4B67-9F5C-859C55CF7A6D}" type="parTrans" cxnId="{0AF918CE-27EA-4D90-B0AF-054B58A93778}">
      <dgm:prSet/>
      <dgm:spPr/>
      <dgm:t>
        <a:bodyPr/>
        <a:lstStyle/>
        <a:p>
          <a:endParaRPr lang="lv-LV"/>
        </a:p>
      </dgm:t>
    </dgm:pt>
    <dgm:pt modelId="{6C83F40B-12CF-41F0-B967-C3AC2A02DB2C}" type="sibTrans" cxnId="{0AF918CE-27EA-4D90-B0AF-054B58A93778}">
      <dgm:prSet/>
      <dgm:spPr/>
      <dgm:t>
        <a:bodyPr/>
        <a:lstStyle/>
        <a:p>
          <a:endParaRPr lang="lv-LV"/>
        </a:p>
      </dgm:t>
    </dgm:pt>
    <dgm:pt modelId="{6CA54E6C-CFDA-4B8E-87BB-B38C74905CE8}">
      <dgm:prSet/>
      <dgm:spPr/>
      <dgm:t>
        <a:bodyPr/>
        <a:lstStyle/>
        <a:p>
          <a:r>
            <a:rPr lang="lv-LV" b="1" dirty="0" err="1" smtClean="0"/>
            <a:t>Neoplastiska</a:t>
          </a:r>
          <a:endParaRPr lang="lv-LV" b="1" dirty="0" smtClean="0"/>
        </a:p>
        <a:p>
          <a:r>
            <a:rPr lang="lv-LV" b="1" dirty="0" err="1" smtClean="0"/>
            <a:t>Paraneoplastiska</a:t>
          </a:r>
          <a:endParaRPr lang="lv-LV" b="1" dirty="0"/>
        </a:p>
      </dgm:t>
    </dgm:pt>
    <dgm:pt modelId="{1E13643C-13E3-40D6-B36C-33B7A85F502E}" type="parTrans" cxnId="{976D2B03-9BF3-49E0-83A5-1314F51AB496}">
      <dgm:prSet/>
      <dgm:spPr/>
      <dgm:t>
        <a:bodyPr/>
        <a:lstStyle/>
        <a:p>
          <a:endParaRPr lang="lv-LV"/>
        </a:p>
      </dgm:t>
    </dgm:pt>
    <dgm:pt modelId="{C050B729-AEBF-4935-B25E-ACE209C68E69}" type="sibTrans" cxnId="{976D2B03-9BF3-49E0-83A5-1314F51AB496}">
      <dgm:prSet/>
      <dgm:spPr/>
      <dgm:t>
        <a:bodyPr/>
        <a:lstStyle/>
        <a:p>
          <a:endParaRPr lang="lv-LV"/>
        </a:p>
      </dgm:t>
    </dgm:pt>
    <dgm:pt modelId="{EF374F4E-42E7-4DE0-915C-4646A9680FE8}">
      <dgm:prSet/>
      <dgm:spPr/>
      <dgm:t>
        <a:bodyPr/>
        <a:lstStyle/>
        <a:p>
          <a:r>
            <a:rPr lang="lv-LV" b="1" dirty="0" smtClean="0"/>
            <a:t>Citi iekaisumi</a:t>
          </a:r>
          <a:endParaRPr lang="lv-LV" b="1" dirty="0"/>
        </a:p>
      </dgm:t>
    </dgm:pt>
    <dgm:pt modelId="{C7945D4B-947D-4307-8B6B-02DCE58A5998}" type="parTrans" cxnId="{274DCA32-3D30-4780-B11B-5A10097401E6}">
      <dgm:prSet/>
      <dgm:spPr/>
      <dgm:t>
        <a:bodyPr/>
        <a:lstStyle/>
        <a:p>
          <a:endParaRPr lang="lv-LV"/>
        </a:p>
      </dgm:t>
    </dgm:pt>
    <dgm:pt modelId="{69ACE025-6D6C-4AC2-9A02-FE66B7A1E7F4}" type="sibTrans" cxnId="{274DCA32-3D30-4780-B11B-5A10097401E6}">
      <dgm:prSet/>
      <dgm:spPr/>
      <dgm:t>
        <a:bodyPr/>
        <a:lstStyle/>
        <a:p>
          <a:endParaRPr lang="lv-LV"/>
        </a:p>
      </dgm:t>
    </dgm:pt>
    <dgm:pt modelId="{274FCAFF-1078-4A84-B8EA-919FD4424B73}">
      <dgm:prSet/>
      <dgm:spPr/>
      <dgm:t>
        <a:bodyPr/>
        <a:lstStyle/>
        <a:p>
          <a:r>
            <a:rPr lang="lv-LV" b="1" dirty="0" smtClean="0"/>
            <a:t>Infekcijas</a:t>
          </a:r>
          <a:endParaRPr lang="lv-LV" b="1" dirty="0"/>
        </a:p>
      </dgm:t>
    </dgm:pt>
    <dgm:pt modelId="{C6EF03B3-8814-4A50-8610-B7BB01E19442}" type="parTrans" cxnId="{AD059CCA-098F-470F-B6B8-3896ED229DF9}">
      <dgm:prSet/>
      <dgm:spPr/>
      <dgm:t>
        <a:bodyPr/>
        <a:lstStyle/>
        <a:p>
          <a:endParaRPr lang="lv-LV"/>
        </a:p>
      </dgm:t>
    </dgm:pt>
    <dgm:pt modelId="{AA8F20FA-BA36-4778-A6B7-DF60AF34BE7F}" type="sibTrans" cxnId="{AD059CCA-098F-470F-B6B8-3896ED229DF9}">
      <dgm:prSet/>
      <dgm:spPr/>
      <dgm:t>
        <a:bodyPr/>
        <a:lstStyle/>
        <a:p>
          <a:endParaRPr lang="lv-LV"/>
        </a:p>
      </dgm:t>
    </dgm:pt>
    <dgm:pt modelId="{4CB349DE-16E5-41FB-8EEA-A800E5A1F527}">
      <dgm:prSet/>
      <dgm:spPr/>
      <dgm:t>
        <a:bodyPr/>
        <a:lstStyle/>
        <a:p>
          <a:r>
            <a:rPr lang="lv-LV" b="1" dirty="0" smtClean="0"/>
            <a:t>Atkārtota MR </a:t>
          </a:r>
        </a:p>
        <a:p>
          <a:r>
            <a:rPr lang="lv-LV" b="1" dirty="0" smtClean="0"/>
            <a:t>pēc 2-7 dienām</a:t>
          </a:r>
          <a:endParaRPr lang="lv-LV" b="1" dirty="0"/>
        </a:p>
      </dgm:t>
    </dgm:pt>
    <dgm:pt modelId="{B51643E9-6533-4905-BD94-1BB074F862C4}" type="parTrans" cxnId="{F4283B22-57D9-4BB1-85F0-B3970363C818}">
      <dgm:prSet/>
      <dgm:spPr/>
      <dgm:t>
        <a:bodyPr/>
        <a:lstStyle/>
        <a:p>
          <a:endParaRPr lang="lv-LV"/>
        </a:p>
      </dgm:t>
    </dgm:pt>
    <dgm:pt modelId="{CEC78D47-89D2-4037-A993-7DFCE79C00D4}" type="sibTrans" cxnId="{F4283B22-57D9-4BB1-85F0-B3970363C818}">
      <dgm:prSet/>
      <dgm:spPr/>
      <dgm:t>
        <a:bodyPr/>
        <a:lstStyle/>
        <a:p>
          <a:endParaRPr lang="lv-LV"/>
        </a:p>
      </dgm:t>
    </dgm:pt>
    <dgm:pt modelId="{0D266156-1E7D-4B4A-AAA0-01D27373A6A1}">
      <dgm:prSet/>
      <dgm:spPr/>
      <dgm:t>
        <a:bodyPr/>
        <a:lstStyle/>
        <a:p>
          <a:r>
            <a:rPr lang="lv-LV" b="1" dirty="0" smtClean="0"/>
            <a:t>Neiroķirurga konsultācija</a:t>
          </a:r>
          <a:r>
            <a:rPr lang="lv-LV" b="1" dirty="0" smtClean="0">
              <a:latin typeface="Arial"/>
              <a:cs typeface="Arial"/>
            </a:rPr>
            <a:t>→</a:t>
          </a:r>
        </a:p>
        <a:p>
          <a:r>
            <a:rPr lang="lv-LV" b="1" dirty="0" smtClean="0">
              <a:latin typeface="Arial"/>
              <a:cs typeface="Arial"/>
            </a:rPr>
            <a:t>dekompresija</a:t>
          </a:r>
          <a:endParaRPr lang="lv-LV" b="1" dirty="0"/>
        </a:p>
      </dgm:t>
    </dgm:pt>
    <dgm:pt modelId="{3ACD181C-3D86-44A7-8D3B-9A03F67AC9A8}" type="sibTrans" cxnId="{2EADFBEB-7338-4D1F-B216-196FE27B7EDD}">
      <dgm:prSet/>
      <dgm:spPr/>
      <dgm:t>
        <a:bodyPr/>
        <a:lstStyle/>
        <a:p>
          <a:endParaRPr lang="lv-LV"/>
        </a:p>
      </dgm:t>
    </dgm:pt>
    <dgm:pt modelId="{5454C0B3-CDBD-453C-97AD-18913CA666E2}" type="parTrans" cxnId="{2EADFBEB-7338-4D1F-B216-196FE27B7EDD}">
      <dgm:prSet/>
      <dgm:spPr/>
      <dgm:t>
        <a:bodyPr/>
        <a:lstStyle/>
        <a:p>
          <a:endParaRPr lang="lv-LV"/>
        </a:p>
      </dgm:t>
    </dgm:pt>
    <dgm:pt modelId="{7CAB6055-5484-4003-9921-118AC7B01E08}">
      <dgm:prSet/>
      <dgm:spPr/>
      <dgm:t>
        <a:bodyPr/>
        <a:lstStyle/>
        <a:p>
          <a:r>
            <a:rPr lang="lv-LV" b="1" dirty="0" err="1" smtClean="0"/>
            <a:t>Demielinizācija</a:t>
          </a:r>
          <a:endParaRPr lang="lv-LV" b="1" dirty="0"/>
        </a:p>
      </dgm:t>
    </dgm:pt>
    <dgm:pt modelId="{3CDC0074-9940-4D0B-876F-1380D96A6AD0}" type="parTrans" cxnId="{2735A519-347B-4280-BFB6-F573D2546436}">
      <dgm:prSet/>
      <dgm:spPr/>
      <dgm:t>
        <a:bodyPr/>
        <a:lstStyle/>
        <a:p>
          <a:endParaRPr lang="lv-LV"/>
        </a:p>
      </dgm:t>
    </dgm:pt>
    <dgm:pt modelId="{23A6500E-AE19-4A07-BABE-2C7FB6172C11}" type="sibTrans" cxnId="{2735A519-347B-4280-BFB6-F573D2546436}">
      <dgm:prSet/>
      <dgm:spPr/>
      <dgm:t>
        <a:bodyPr/>
        <a:lstStyle/>
        <a:p>
          <a:endParaRPr lang="lv-LV"/>
        </a:p>
      </dgm:t>
    </dgm:pt>
    <dgm:pt modelId="{97AFA85E-EE7C-46D8-8C44-E0D53468B66D}">
      <dgm:prSet/>
      <dgm:spPr/>
      <dgm:t>
        <a:bodyPr/>
        <a:lstStyle/>
        <a:p>
          <a:r>
            <a:rPr lang="lv-LV" b="1" dirty="0" smtClean="0"/>
            <a:t>Galvas smadzeņu MR</a:t>
          </a:r>
          <a:endParaRPr lang="lv-LV" b="1" dirty="0"/>
        </a:p>
      </dgm:t>
    </dgm:pt>
    <dgm:pt modelId="{91635861-B0C0-44D1-AEA7-C3B54F0C1DC2}" type="parTrans" cxnId="{F1227A1B-4476-43D6-802E-2771FE9F5F30}">
      <dgm:prSet/>
      <dgm:spPr/>
      <dgm:t>
        <a:bodyPr/>
        <a:lstStyle/>
        <a:p>
          <a:endParaRPr lang="lv-LV"/>
        </a:p>
      </dgm:t>
    </dgm:pt>
    <dgm:pt modelId="{CC1C11A6-0F45-4C4F-B047-76C8A19D07A9}" type="sibTrans" cxnId="{F1227A1B-4476-43D6-802E-2771FE9F5F30}">
      <dgm:prSet/>
      <dgm:spPr/>
      <dgm:t>
        <a:bodyPr/>
        <a:lstStyle/>
        <a:p>
          <a:endParaRPr lang="lv-LV"/>
        </a:p>
      </dgm:t>
    </dgm:pt>
    <dgm:pt modelId="{85BBE68B-DA01-451A-8B29-097AD168A0CD}">
      <dgm:prSet/>
      <dgm:spPr/>
      <dgm:t>
        <a:bodyPr/>
        <a:lstStyle/>
        <a:p>
          <a:r>
            <a:rPr lang="lv-LV" dirty="0" smtClean="0"/>
            <a:t>Galvas smadzeņu MR</a:t>
          </a:r>
          <a:endParaRPr lang="lv-LV" dirty="0"/>
        </a:p>
      </dgm:t>
    </dgm:pt>
    <dgm:pt modelId="{E014ECC6-A16B-4B5B-85DA-760BAF8CBBEA}" type="parTrans" cxnId="{A63B87D9-3A83-42A1-970F-AE5FE18B9DE1}">
      <dgm:prSet/>
      <dgm:spPr/>
      <dgm:t>
        <a:bodyPr/>
        <a:lstStyle/>
        <a:p>
          <a:endParaRPr lang="lv-LV"/>
        </a:p>
      </dgm:t>
    </dgm:pt>
    <dgm:pt modelId="{58AC08BD-5675-4608-A4D3-05CC7B47DC68}" type="sibTrans" cxnId="{A63B87D9-3A83-42A1-970F-AE5FE18B9DE1}">
      <dgm:prSet/>
      <dgm:spPr/>
      <dgm:t>
        <a:bodyPr/>
        <a:lstStyle/>
        <a:p>
          <a:endParaRPr lang="lv-LV"/>
        </a:p>
      </dgm:t>
    </dgm:pt>
    <dgm:pt modelId="{B90C6731-D02F-4888-BFCA-75EB19BD7B68}">
      <dgm:prSet/>
      <dgm:spPr/>
      <dgm:t>
        <a:bodyPr/>
        <a:lstStyle/>
        <a:p>
          <a:r>
            <a:rPr lang="lv-LV" dirty="0" smtClean="0"/>
            <a:t>Galvas smadzeņu MR</a:t>
          </a:r>
          <a:endParaRPr lang="lv-LV" dirty="0"/>
        </a:p>
      </dgm:t>
    </dgm:pt>
    <dgm:pt modelId="{645C44CD-C265-4333-969A-004C502B14C0}" type="parTrans" cxnId="{20732596-CB78-4EED-88B2-A2F5B3063535}">
      <dgm:prSet/>
      <dgm:spPr/>
      <dgm:t>
        <a:bodyPr/>
        <a:lstStyle/>
        <a:p>
          <a:endParaRPr lang="lv-LV"/>
        </a:p>
      </dgm:t>
    </dgm:pt>
    <dgm:pt modelId="{EC26C622-4E29-45F2-8BCF-D70E36B5E148}" type="sibTrans" cxnId="{20732596-CB78-4EED-88B2-A2F5B3063535}">
      <dgm:prSet/>
      <dgm:spPr/>
      <dgm:t>
        <a:bodyPr/>
        <a:lstStyle/>
        <a:p>
          <a:endParaRPr lang="lv-LV"/>
        </a:p>
      </dgm:t>
    </dgm:pt>
    <dgm:pt modelId="{20266ED7-7764-41D9-A618-E0A928AC0D5B}" type="pres">
      <dgm:prSet presAssocID="{C21A8C14-9103-4C93-94FB-36957BBE0D07}" presName="hierChild1" presStyleCnt="0">
        <dgm:presLayoutVars>
          <dgm:chPref val="1"/>
          <dgm:dir/>
          <dgm:animOne val="branch"/>
          <dgm:animLvl val="lvl"/>
          <dgm:resizeHandles/>
        </dgm:presLayoutVars>
      </dgm:prSet>
      <dgm:spPr/>
      <dgm:t>
        <a:bodyPr/>
        <a:lstStyle/>
        <a:p>
          <a:endParaRPr lang="lv-LV"/>
        </a:p>
      </dgm:t>
    </dgm:pt>
    <dgm:pt modelId="{9C37CDDF-9264-43D4-9057-B31DD04A813E}" type="pres">
      <dgm:prSet presAssocID="{2D670656-38E5-44D4-B887-A80161E19C7F}" presName="hierRoot1" presStyleCnt="0"/>
      <dgm:spPr/>
    </dgm:pt>
    <dgm:pt modelId="{725EB135-70B0-4015-93EA-2A0B1DEC851C}" type="pres">
      <dgm:prSet presAssocID="{2D670656-38E5-44D4-B887-A80161E19C7F}" presName="composite" presStyleCnt="0"/>
      <dgm:spPr/>
    </dgm:pt>
    <dgm:pt modelId="{32E82336-37EB-4793-B9A2-B117E9154C4C}" type="pres">
      <dgm:prSet presAssocID="{2D670656-38E5-44D4-B887-A80161E19C7F}" presName="background" presStyleLbl="node0" presStyleIdx="0" presStyleCnt="1"/>
      <dgm:spPr/>
    </dgm:pt>
    <dgm:pt modelId="{F1EFB0C9-0356-47D3-8F2F-F4837988BA0A}" type="pres">
      <dgm:prSet presAssocID="{2D670656-38E5-44D4-B887-A80161E19C7F}" presName="text" presStyleLbl="fgAcc0" presStyleIdx="0" presStyleCnt="1">
        <dgm:presLayoutVars>
          <dgm:chPref val="3"/>
        </dgm:presLayoutVars>
      </dgm:prSet>
      <dgm:spPr/>
      <dgm:t>
        <a:bodyPr/>
        <a:lstStyle/>
        <a:p>
          <a:endParaRPr lang="lv-LV"/>
        </a:p>
      </dgm:t>
    </dgm:pt>
    <dgm:pt modelId="{DFE49220-3C08-47C7-B8BA-33717A8ACE97}" type="pres">
      <dgm:prSet presAssocID="{2D670656-38E5-44D4-B887-A80161E19C7F}" presName="hierChild2" presStyleCnt="0"/>
      <dgm:spPr/>
    </dgm:pt>
    <dgm:pt modelId="{B324047F-B4C0-49DE-802D-CD5798D72CB3}" type="pres">
      <dgm:prSet presAssocID="{FF94BE48-2CBD-4F5D-9FBB-1DAC527AB7A3}" presName="Name10" presStyleLbl="parChTrans1D2" presStyleIdx="0" presStyleCnt="1"/>
      <dgm:spPr/>
      <dgm:t>
        <a:bodyPr/>
        <a:lstStyle/>
        <a:p>
          <a:endParaRPr lang="lv-LV"/>
        </a:p>
      </dgm:t>
    </dgm:pt>
    <dgm:pt modelId="{FFD0E0E1-5E75-4992-8BDD-5925A718D723}" type="pres">
      <dgm:prSet presAssocID="{A435F36C-D8EE-44B3-AB9C-0A87EC5FE3DC}" presName="hierRoot2" presStyleCnt="0"/>
      <dgm:spPr/>
    </dgm:pt>
    <dgm:pt modelId="{B139B482-4FC1-4745-809E-7B2A2D0D0784}" type="pres">
      <dgm:prSet presAssocID="{A435F36C-D8EE-44B3-AB9C-0A87EC5FE3DC}" presName="composite2" presStyleCnt="0"/>
      <dgm:spPr/>
    </dgm:pt>
    <dgm:pt modelId="{35113527-9CDD-4D0D-810D-942F9F553B10}" type="pres">
      <dgm:prSet presAssocID="{A435F36C-D8EE-44B3-AB9C-0A87EC5FE3DC}" presName="background2" presStyleLbl="node2" presStyleIdx="0" presStyleCnt="1"/>
      <dgm:spPr/>
    </dgm:pt>
    <dgm:pt modelId="{15B73C0E-6972-4792-B07E-C7D7CC2CB9B2}" type="pres">
      <dgm:prSet presAssocID="{A435F36C-D8EE-44B3-AB9C-0A87EC5FE3DC}" presName="text2" presStyleLbl="fgAcc2" presStyleIdx="0" presStyleCnt="1">
        <dgm:presLayoutVars>
          <dgm:chPref val="3"/>
        </dgm:presLayoutVars>
      </dgm:prSet>
      <dgm:spPr/>
      <dgm:t>
        <a:bodyPr/>
        <a:lstStyle/>
        <a:p>
          <a:endParaRPr lang="lv-LV"/>
        </a:p>
      </dgm:t>
    </dgm:pt>
    <dgm:pt modelId="{4BF9A563-4811-4A1D-9FC3-AD3B7F0D74E3}" type="pres">
      <dgm:prSet presAssocID="{A435F36C-D8EE-44B3-AB9C-0A87EC5FE3DC}" presName="hierChild3" presStyleCnt="0"/>
      <dgm:spPr/>
    </dgm:pt>
    <dgm:pt modelId="{951EF4C2-6917-418B-8625-53034BEF43A3}" type="pres">
      <dgm:prSet presAssocID="{5454C0B3-CDBD-453C-97AD-18913CA666E2}" presName="Name17" presStyleLbl="parChTrans1D3" presStyleIdx="0" presStyleCnt="3"/>
      <dgm:spPr/>
      <dgm:t>
        <a:bodyPr/>
        <a:lstStyle/>
        <a:p>
          <a:endParaRPr lang="lv-LV"/>
        </a:p>
      </dgm:t>
    </dgm:pt>
    <dgm:pt modelId="{1FA4CDD8-0B46-475A-8FD8-C4B2C3AC3D81}" type="pres">
      <dgm:prSet presAssocID="{0D266156-1E7D-4B4A-AAA0-01D27373A6A1}" presName="hierRoot3" presStyleCnt="0"/>
      <dgm:spPr/>
    </dgm:pt>
    <dgm:pt modelId="{CC7D4CDA-7D2D-4067-AFD5-03B2F69E3E3A}" type="pres">
      <dgm:prSet presAssocID="{0D266156-1E7D-4B4A-AAA0-01D27373A6A1}" presName="composite3" presStyleCnt="0"/>
      <dgm:spPr/>
    </dgm:pt>
    <dgm:pt modelId="{B8FACAB5-DDEE-4D19-A6B7-6A4DB9C50B64}" type="pres">
      <dgm:prSet presAssocID="{0D266156-1E7D-4B4A-AAA0-01D27373A6A1}" presName="background3" presStyleLbl="node3" presStyleIdx="0" presStyleCnt="3"/>
      <dgm:spPr/>
    </dgm:pt>
    <dgm:pt modelId="{49E55271-D191-4E55-9028-6E962E5C29D5}" type="pres">
      <dgm:prSet presAssocID="{0D266156-1E7D-4B4A-AAA0-01D27373A6A1}" presName="text3" presStyleLbl="fgAcc3" presStyleIdx="0" presStyleCnt="3">
        <dgm:presLayoutVars>
          <dgm:chPref val="3"/>
        </dgm:presLayoutVars>
      </dgm:prSet>
      <dgm:spPr/>
      <dgm:t>
        <a:bodyPr/>
        <a:lstStyle/>
        <a:p>
          <a:endParaRPr lang="lv-LV"/>
        </a:p>
      </dgm:t>
    </dgm:pt>
    <dgm:pt modelId="{622D3857-319B-470B-8BA2-F81022A04140}" type="pres">
      <dgm:prSet presAssocID="{0D266156-1E7D-4B4A-AAA0-01D27373A6A1}" presName="hierChild4" presStyleCnt="0"/>
      <dgm:spPr/>
    </dgm:pt>
    <dgm:pt modelId="{D1265231-7CD2-46B0-BC6F-F6E5AE96AEB6}" type="pres">
      <dgm:prSet presAssocID="{D07B9AC7-A35B-4A3A-9712-DC912F74463A}" presName="Name17" presStyleLbl="parChTrans1D3" presStyleIdx="1" presStyleCnt="3"/>
      <dgm:spPr/>
      <dgm:t>
        <a:bodyPr/>
        <a:lstStyle/>
        <a:p>
          <a:endParaRPr lang="lv-LV"/>
        </a:p>
      </dgm:t>
    </dgm:pt>
    <dgm:pt modelId="{D62C316F-3072-40A5-9300-6F8255534657}" type="pres">
      <dgm:prSet presAssocID="{12CB149D-1B63-43B3-AB35-63FFC44A7370}" presName="hierRoot3" presStyleCnt="0"/>
      <dgm:spPr/>
    </dgm:pt>
    <dgm:pt modelId="{82DF936A-E265-4E92-B8A9-6CEC4D19A448}" type="pres">
      <dgm:prSet presAssocID="{12CB149D-1B63-43B3-AB35-63FFC44A7370}" presName="composite3" presStyleCnt="0"/>
      <dgm:spPr/>
    </dgm:pt>
    <dgm:pt modelId="{C30DB748-8E99-4778-8440-95AE2A99CFC4}" type="pres">
      <dgm:prSet presAssocID="{12CB149D-1B63-43B3-AB35-63FFC44A7370}" presName="background3" presStyleLbl="node3" presStyleIdx="1" presStyleCnt="3"/>
      <dgm:spPr/>
    </dgm:pt>
    <dgm:pt modelId="{CB4AB632-522F-4FF2-87F5-E8AD46036FEA}" type="pres">
      <dgm:prSet presAssocID="{12CB149D-1B63-43B3-AB35-63FFC44A7370}" presName="text3" presStyleLbl="fgAcc3" presStyleIdx="1" presStyleCnt="3">
        <dgm:presLayoutVars>
          <dgm:chPref val="3"/>
        </dgm:presLayoutVars>
      </dgm:prSet>
      <dgm:spPr>
        <a:prstGeom prst="leftArrow">
          <a:avLst/>
        </a:prstGeom>
      </dgm:spPr>
      <dgm:t>
        <a:bodyPr/>
        <a:lstStyle/>
        <a:p>
          <a:endParaRPr lang="lv-LV"/>
        </a:p>
      </dgm:t>
    </dgm:pt>
    <dgm:pt modelId="{715F1498-32D9-47FB-97AD-2418FD29005D}" type="pres">
      <dgm:prSet presAssocID="{12CB149D-1B63-43B3-AB35-63FFC44A7370}" presName="hierChild4" presStyleCnt="0"/>
      <dgm:spPr/>
    </dgm:pt>
    <dgm:pt modelId="{90914823-A0E7-4570-B4DB-C0B804A05FBE}" type="pres">
      <dgm:prSet presAssocID="{1E035F42-3452-4970-A581-3F8F7920F60C}" presName="Name17" presStyleLbl="parChTrans1D3" presStyleIdx="2" presStyleCnt="3"/>
      <dgm:spPr/>
      <dgm:t>
        <a:bodyPr/>
        <a:lstStyle/>
        <a:p>
          <a:endParaRPr lang="lv-LV"/>
        </a:p>
      </dgm:t>
    </dgm:pt>
    <dgm:pt modelId="{2B429AA0-F57B-4FFE-AED8-22D7E3CCD090}" type="pres">
      <dgm:prSet presAssocID="{ED8937CF-08CC-41E9-825E-623C74E80DC6}" presName="hierRoot3" presStyleCnt="0"/>
      <dgm:spPr/>
    </dgm:pt>
    <dgm:pt modelId="{235E3E1A-0307-4846-95DF-9C393512D493}" type="pres">
      <dgm:prSet presAssocID="{ED8937CF-08CC-41E9-825E-623C74E80DC6}" presName="composite3" presStyleCnt="0"/>
      <dgm:spPr/>
    </dgm:pt>
    <dgm:pt modelId="{1BBC4208-2C09-41BD-AA2D-73E4BFFD503A}" type="pres">
      <dgm:prSet presAssocID="{ED8937CF-08CC-41E9-825E-623C74E80DC6}" presName="background3" presStyleLbl="node3" presStyleIdx="2" presStyleCnt="3"/>
      <dgm:spPr/>
    </dgm:pt>
    <dgm:pt modelId="{5CFCB6FD-3A0A-4002-AAC2-A62CD1D92AE1}" type="pres">
      <dgm:prSet presAssocID="{ED8937CF-08CC-41E9-825E-623C74E80DC6}" presName="text3" presStyleLbl="fgAcc3" presStyleIdx="2" presStyleCnt="3">
        <dgm:presLayoutVars>
          <dgm:chPref val="3"/>
        </dgm:presLayoutVars>
      </dgm:prSet>
      <dgm:spPr/>
      <dgm:t>
        <a:bodyPr/>
        <a:lstStyle/>
        <a:p>
          <a:endParaRPr lang="lv-LV"/>
        </a:p>
      </dgm:t>
    </dgm:pt>
    <dgm:pt modelId="{54330908-ADA7-458D-A478-B1BD0479A38A}" type="pres">
      <dgm:prSet presAssocID="{ED8937CF-08CC-41E9-825E-623C74E80DC6}" presName="hierChild4" presStyleCnt="0"/>
      <dgm:spPr/>
    </dgm:pt>
    <dgm:pt modelId="{5A4F7395-B023-4C11-AB42-617DF852079A}" type="pres">
      <dgm:prSet presAssocID="{3CDC0074-9940-4D0B-876F-1380D96A6AD0}" presName="Name23" presStyleLbl="parChTrans1D4" presStyleIdx="0" presStyleCnt="11"/>
      <dgm:spPr/>
      <dgm:t>
        <a:bodyPr/>
        <a:lstStyle/>
        <a:p>
          <a:endParaRPr lang="lv-LV"/>
        </a:p>
      </dgm:t>
    </dgm:pt>
    <dgm:pt modelId="{58D956FE-24C0-4404-80B0-8297A71C8282}" type="pres">
      <dgm:prSet presAssocID="{7CAB6055-5484-4003-9921-118AC7B01E08}" presName="hierRoot4" presStyleCnt="0"/>
      <dgm:spPr/>
    </dgm:pt>
    <dgm:pt modelId="{3BF630DE-806A-4738-A144-D0DD5CE0064F}" type="pres">
      <dgm:prSet presAssocID="{7CAB6055-5484-4003-9921-118AC7B01E08}" presName="composite4" presStyleCnt="0"/>
      <dgm:spPr/>
    </dgm:pt>
    <dgm:pt modelId="{7894ADD5-3ED8-4B92-838B-42FC1333F74E}" type="pres">
      <dgm:prSet presAssocID="{7CAB6055-5484-4003-9921-118AC7B01E08}" presName="background4" presStyleLbl="node4" presStyleIdx="0" presStyleCnt="11"/>
      <dgm:spPr/>
    </dgm:pt>
    <dgm:pt modelId="{2E5D4D59-DED8-42D9-9E16-CAEAB8BF3BFA}" type="pres">
      <dgm:prSet presAssocID="{7CAB6055-5484-4003-9921-118AC7B01E08}" presName="text4" presStyleLbl="fgAcc4" presStyleIdx="0" presStyleCnt="11" custLinFactNeighborX="3811" custLinFactNeighborY="-1706">
        <dgm:presLayoutVars>
          <dgm:chPref val="3"/>
        </dgm:presLayoutVars>
      </dgm:prSet>
      <dgm:spPr/>
      <dgm:t>
        <a:bodyPr/>
        <a:lstStyle/>
        <a:p>
          <a:endParaRPr lang="lv-LV"/>
        </a:p>
      </dgm:t>
    </dgm:pt>
    <dgm:pt modelId="{31567A4A-9FDE-4350-9FBA-800BFBED00FE}" type="pres">
      <dgm:prSet presAssocID="{7CAB6055-5484-4003-9921-118AC7B01E08}" presName="hierChild5" presStyleCnt="0"/>
      <dgm:spPr/>
    </dgm:pt>
    <dgm:pt modelId="{17F43167-53F7-4653-80B5-869E84C22722}" type="pres">
      <dgm:prSet presAssocID="{91635861-B0C0-44D1-AEA7-C3B54F0C1DC2}" presName="Name23" presStyleLbl="parChTrans1D4" presStyleIdx="1" presStyleCnt="11"/>
      <dgm:spPr/>
      <dgm:t>
        <a:bodyPr/>
        <a:lstStyle/>
        <a:p>
          <a:endParaRPr lang="lv-LV"/>
        </a:p>
      </dgm:t>
    </dgm:pt>
    <dgm:pt modelId="{842EB830-5C89-4DB5-8F44-AAA23A32652E}" type="pres">
      <dgm:prSet presAssocID="{97AFA85E-EE7C-46D8-8C44-E0D53468B66D}" presName="hierRoot4" presStyleCnt="0"/>
      <dgm:spPr/>
    </dgm:pt>
    <dgm:pt modelId="{8DCF5A8F-79EF-47BD-A60E-7EB0C9395282}" type="pres">
      <dgm:prSet presAssocID="{97AFA85E-EE7C-46D8-8C44-E0D53468B66D}" presName="composite4" presStyleCnt="0"/>
      <dgm:spPr/>
    </dgm:pt>
    <dgm:pt modelId="{153F308F-979C-4BDE-AD83-BA0A01D6288E}" type="pres">
      <dgm:prSet presAssocID="{97AFA85E-EE7C-46D8-8C44-E0D53468B66D}" presName="background4" presStyleLbl="node4" presStyleIdx="1" presStyleCnt="11"/>
      <dgm:spPr/>
    </dgm:pt>
    <dgm:pt modelId="{FE73121A-129D-4B69-A738-1BE4BAF91ABE}" type="pres">
      <dgm:prSet presAssocID="{97AFA85E-EE7C-46D8-8C44-E0D53468B66D}" presName="text4" presStyleLbl="fgAcc4" presStyleIdx="1" presStyleCnt="11">
        <dgm:presLayoutVars>
          <dgm:chPref val="3"/>
        </dgm:presLayoutVars>
      </dgm:prSet>
      <dgm:spPr/>
      <dgm:t>
        <a:bodyPr/>
        <a:lstStyle/>
        <a:p>
          <a:endParaRPr lang="lv-LV"/>
        </a:p>
      </dgm:t>
    </dgm:pt>
    <dgm:pt modelId="{31D40962-3078-449B-8B03-5E39782168E9}" type="pres">
      <dgm:prSet presAssocID="{97AFA85E-EE7C-46D8-8C44-E0D53468B66D}" presName="hierChild5" presStyleCnt="0"/>
      <dgm:spPr/>
    </dgm:pt>
    <dgm:pt modelId="{AD6FAF9C-3BFC-4501-804E-ACDBA7E7BD95}" type="pres">
      <dgm:prSet presAssocID="{C6EF03B3-8814-4A50-8610-B7BB01E19442}" presName="Name23" presStyleLbl="parChTrans1D4" presStyleIdx="2" presStyleCnt="11"/>
      <dgm:spPr/>
      <dgm:t>
        <a:bodyPr/>
        <a:lstStyle/>
        <a:p>
          <a:endParaRPr lang="lv-LV"/>
        </a:p>
      </dgm:t>
    </dgm:pt>
    <dgm:pt modelId="{94B05895-43C1-4069-B22B-438A402ED562}" type="pres">
      <dgm:prSet presAssocID="{274FCAFF-1078-4A84-B8EA-919FD4424B73}" presName="hierRoot4" presStyleCnt="0"/>
      <dgm:spPr/>
    </dgm:pt>
    <dgm:pt modelId="{40C13FD5-CAE8-4B1B-A0B8-FA6F670D5FBF}" type="pres">
      <dgm:prSet presAssocID="{274FCAFF-1078-4A84-B8EA-919FD4424B73}" presName="composite4" presStyleCnt="0"/>
      <dgm:spPr/>
    </dgm:pt>
    <dgm:pt modelId="{E3E1A055-8F6F-4790-B006-66CFC027C41B}" type="pres">
      <dgm:prSet presAssocID="{274FCAFF-1078-4A84-B8EA-919FD4424B73}" presName="background4" presStyleLbl="node4" presStyleIdx="2" presStyleCnt="11"/>
      <dgm:spPr/>
    </dgm:pt>
    <dgm:pt modelId="{D6DF8743-C93B-4C35-84CC-1F000EFD0047}" type="pres">
      <dgm:prSet presAssocID="{274FCAFF-1078-4A84-B8EA-919FD4424B73}" presName="text4" presStyleLbl="fgAcc4" presStyleIdx="2" presStyleCnt="11">
        <dgm:presLayoutVars>
          <dgm:chPref val="3"/>
        </dgm:presLayoutVars>
      </dgm:prSet>
      <dgm:spPr/>
      <dgm:t>
        <a:bodyPr/>
        <a:lstStyle/>
        <a:p>
          <a:endParaRPr lang="lv-LV"/>
        </a:p>
      </dgm:t>
    </dgm:pt>
    <dgm:pt modelId="{38A68CAD-F003-4788-8528-71A7BBCECD69}" type="pres">
      <dgm:prSet presAssocID="{274FCAFF-1078-4A84-B8EA-919FD4424B73}" presName="hierChild5" presStyleCnt="0"/>
      <dgm:spPr/>
    </dgm:pt>
    <dgm:pt modelId="{9BAEE8CA-C9DF-4486-AF57-2AF5B699E5DD}" type="pres">
      <dgm:prSet presAssocID="{E014ECC6-A16B-4B5B-85DA-760BAF8CBBEA}" presName="Name23" presStyleLbl="parChTrans1D4" presStyleIdx="3" presStyleCnt="11"/>
      <dgm:spPr/>
      <dgm:t>
        <a:bodyPr/>
        <a:lstStyle/>
        <a:p>
          <a:endParaRPr lang="lv-LV"/>
        </a:p>
      </dgm:t>
    </dgm:pt>
    <dgm:pt modelId="{07CE2CF1-5927-49D9-9D48-C4A3BCBCFE97}" type="pres">
      <dgm:prSet presAssocID="{85BBE68B-DA01-451A-8B29-097AD168A0CD}" presName="hierRoot4" presStyleCnt="0"/>
      <dgm:spPr/>
    </dgm:pt>
    <dgm:pt modelId="{E7A574B6-6CE6-496F-9FD5-6EE2C784CFA6}" type="pres">
      <dgm:prSet presAssocID="{85BBE68B-DA01-451A-8B29-097AD168A0CD}" presName="composite4" presStyleCnt="0"/>
      <dgm:spPr/>
    </dgm:pt>
    <dgm:pt modelId="{ABB1FFB2-E513-4FBC-ADCA-AF14DB754263}" type="pres">
      <dgm:prSet presAssocID="{85BBE68B-DA01-451A-8B29-097AD168A0CD}" presName="background4" presStyleLbl="node4" presStyleIdx="3" presStyleCnt="11"/>
      <dgm:spPr/>
    </dgm:pt>
    <dgm:pt modelId="{4C617399-2890-420A-8D43-7FE8FAC24AB7}" type="pres">
      <dgm:prSet presAssocID="{85BBE68B-DA01-451A-8B29-097AD168A0CD}" presName="text4" presStyleLbl="fgAcc4" presStyleIdx="3" presStyleCnt="11">
        <dgm:presLayoutVars>
          <dgm:chPref val="3"/>
        </dgm:presLayoutVars>
      </dgm:prSet>
      <dgm:spPr/>
      <dgm:t>
        <a:bodyPr/>
        <a:lstStyle/>
        <a:p>
          <a:endParaRPr lang="lv-LV"/>
        </a:p>
      </dgm:t>
    </dgm:pt>
    <dgm:pt modelId="{AF4F2E15-E0EA-4FBD-B24A-6F08F0CB2FC6}" type="pres">
      <dgm:prSet presAssocID="{85BBE68B-DA01-451A-8B29-097AD168A0CD}" presName="hierChild5" presStyleCnt="0"/>
      <dgm:spPr/>
    </dgm:pt>
    <dgm:pt modelId="{2C0E781E-997F-41B2-92D8-A52D8254BAEA}" type="pres">
      <dgm:prSet presAssocID="{C7945D4B-947D-4307-8B6B-02DCE58A5998}" presName="Name23" presStyleLbl="parChTrans1D4" presStyleIdx="4" presStyleCnt="11"/>
      <dgm:spPr/>
      <dgm:t>
        <a:bodyPr/>
        <a:lstStyle/>
        <a:p>
          <a:endParaRPr lang="lv-LV"/>
        </a:p>
      </dgm:t>
    </dgm:pt>
    <dgm:pt modelId="{E93A9DA8-5E9D-48A4-9003-D812DF4894BD}" type="pres">
      <dgm:prSet presAssocID="{EF374F4E-42E7-4DE0-915C-4646A9680FE8}" presName="hierRoot4" presStyleCnt="0"/>
      <dgm:spPr/>
    </dgm:pt>
    <dgm:pt modelId="{3F297B49-0EFC-4E1A-8631-9AD943D72F97}" type="pres">
      <dgm:prSet presAssocID="{EF374F4E-42E7-4DE0-915C-4646A9680FE8}" presName="composite4" presStyleCnt="0"/>
      <dgm:spPr/>
    </dgm:pt>
    <dgm:pt modelId="{3AD7E4B0-A549-49B5-AFEB-6E08FC160694}" type="pres">
      <dgm:prSet presAssocID="{EF374F4E-42E7-4DE0-915C-4646A9680FE8}" presName="background4" presStyleLbl="node4" presStyleIdx="4" presStyleCnt="11"/>
      <dgm:spPr/>
    </dgm:pt>
    <dgm:pt modelId="{FF0405E2-7CD2-469D-AC37-52EBB3193E3C}" type="pres">
      <dgm:prSet presAssocID="{EF374F4E-42E7-4DE0-915C-4646A9680FE8}" presName="text4" presStyleLbl="fgAcc4" presStyleIdx="4" presStyleCnt="11">
        <dgm:presLayoutVars>
          <dgm:chPref val="3"/>
        </dgm:presLayoutVars>
      </dgm:prSet>
      <dgm:spPr/>
      <dgm:t>
        <a:bodyPr/>
        <a:lstStyle/>
        <a:p>
          <a:endParaRPr lang="lv-LV"/>
        </a:p>
      </dgm:t>
    </dgm:pt>
    <dgm:pt modelId="{1CA2CC6B-14B5-49C0-B6A4-B9A54295EB07}" type="pres">
      <dgm:prSet presAssocID="{EF374F4E-42E7-4DE0-915C-4646A9680FE8}" presName="hierChild5" presStyleCnt="0"/>
      <dgm:spPr/>
    </dgm:pt>
    <dgm:pt modelId="{C246BD90-F3DA-4F78-BD68-686348639BA2}" type="pres">
      <dgm:prSet presAssocID="{645C44CD-C265-4333-969A-004C502B14C0}" presName="Name23" presStyleLbl="parChTrans1D4" presStyleIdx="5" presStyleCnt="11"/>
      <dgm:spPr/>
      <dgm:t>
        <a:bodyPr/>
        <a:lstStyle/>
        <a:p>
          <a:endParaRPr lang="lv-LV"/>
        </a:p>
      </dgm:t>
    </dgm:pt>
    <dgm:pt modelId="{06921039-FDDE-4585-A1F2-D8A7AF863CEC}" type="pres">
      <dgm:prSet presAssocID="{B90C6731-D02F-4888-BFCA-75EB19BD7B68}" presName="hierRoot4" presStyleCnt="0"/>
      <dgm:spPr/>
    </dgm:pt>
    <dgm:pt modelId="{1C5E41AD-8CE1-40DC-83D3-9289B4F52BD0}" type="pres">
      <dgm:prSet presAssocID="{B90C6731-D02F-4888-BFCA-75EB19BD7B68}" presName="composite4" presStyleCnt="0"/>
      <dgm:spPr/>
    </dgm:pt>
    <dgm:pt modelId="{B644120A-1D20-48B6-8C51-84191C2ED216}" type="pres">
      <dgm:prSet presAssocID="{B90C6731-D02F-4888-BFCA-75EB19BD7B68}" presName="background4" presStyleLbl="node4" presStyleIdx="5" presStyleCnt="11"/>
      <dgm:spPr/>
    </dgm:pt>
    <dgm:pt modelId="{FEFF0897-7D6F-4A3F-9AFB-A021ACCA6BF1}" type="pres">
      <dgm:prSet presAssocID="{B90C6731-D02F-4888-BFCA-75EB19BD7B68}" presName="text4" presStyleLbl="fgAcc4" presStyleIdx="5" presStyleCnt="11">
        <dgm:presLayoutVars>
          <dgm:chPref val="3"/>
        </dgm:presLayoutVars>
      </dgm:prSet>
      <dgm:spPr/>
      <dgm:t>
        <a:bodyPr/>
        <a:lstStyle/>
        <a:p>
          <a:endParaRPr lang="lv-LV"/>
        </a:p>
      </dgm:t>
    </dgm:pt>
    <dgm:pt modelId="{54592EAA-E53A-48CC-922C-B67F7AC46AE5}" type="pres">
      <dgm:prSet presAssocID="{B90C6731-D02F-4888-BFCA-75EB19BD7B68}" presName="hierChild5" presStyleCnt="0"/>
      <dgm:spPr/>
    </dgm:pt>
    <dgm:pt modelId="{AAA65FEF-21E4-4650-BFFC-4E3C2B7E176A}" type="pres">
      <dgm:prSet presAssocID="{1E13643C-13E3-40D6-B36C-33B7A85F502E}" presName="Name23" presStyleLbl="parChTrans1D4" presStyleIdx="6" presStyleCnt="11"/>
      <dgm:spPr/>
      <dgm:t>
        <a:bodyPr/>
        <a:lstStyle/>
        <a:p>
          <a:endParaRPr lang="lv-LV"/>
        </a:p>
      </dgm:t>
    </dgm:pt>
    <dgm:pt modelId="{AE39F036-8CAA-49C6-A076-8EC1DC434D38}" type="pres">
      <dgm:prSet presAssocID="{6CA54E6C-CFDA-4B8E-87BB-B38C74905CE8}" presName="hierRoot4" presStyleCnt="0"/>
      <dgm:spPr/>
    </dgm:pt>
    <dgm:pt modelId="{A4DA8532-3F83-46BE-95B0-FA82E7FE4CCF}" type="pres">
      <dgm:prSet presAssocID="{6CA54E6C-CFDA-4B8E-87BB-B38C74905CE8}" presName="composite4" presStyleCnt="0"/>
      <dgm:spPr/>
    </dgm:pt>
    <dgm:pt modelId="{13BFCA65-0781-4CA3-9DFE-168E0FC5D905}" type="pres">
      <dgm:prSet presAssocID="{6CA54E6C-CFDA-4B8E-87BB-B38C74905CE8}" presName="background4" presStyleLbl="node4" presStyleIdx="6" presStyleCnt="11"/>
      <dgm:spPr/>
    </dgm:pt>
    <dgm:pt modelId="{1D198E23-2F89-4B7D-9607-F144CEF5F2B3}" type="pres">
      <dgm:prSet presAssocID="{6CA54E6C-CFDA-4B8E-87BB-B38C74905CE8}" presName="text4" presStyleLbl="fgAcc4" presStyleIdx="6" presStyleCnt="11" custLinFactNeighborX="1636" custLinFactNeighborY="3146">
        <dgm:presLayoutVars>
          <dgm:chPref val="3"/>
        </dgm:presLayoutVars>
      </dgm:prSet>
      <dgm:spPr/>
      <dgm:t>
        <a:bodyPr/>
        <a:lstStyle/>
        <a:p>
          <a:endParaRPr lang="lv-LV"/>
        </a:p>
      </dgm:t>
    </dgm:pt>
    <dgm:pt modelId="{1C3D6C79-1EB2-48FC-859C-095CEE509C71}" type="pres">
      <dgm:prSet presAssocID="{6CA54E6C-CFDA-4B8E-87BB-B38C74905CE8}" presName="hierChild5" presStyleCnt="0"/>
      <dgm:spPr/>
    </dgm:pt>
    <dgm:pt modelId="{69B2B227-A99B-4FA0-8EDA-BFC8625AB136}" type="pres">
      <dgm:prSet presAssocID="{06C0377C-197D-4B67-9F5C-859C55CF7A6D}" presName="Name23" presStyleLbl="parChTrans1D4" presStyleIdx="7" presStyleCnt="11"/>
      <dgm:spPr/>
      <dgm:t>
        <a:bodyPr/>
        <a:lstStyle/>
        <a:p>
          <a:endParaRPr lang="lv-LV"/>
        </a:p>
      </dgm:t>
    </dgm:pt>
    <dgm:pt modelId="{E0537145-5906-49E6-A9B2-289EBDA7141C}" type="pres">
      <dgm:prSet presAssocID="{78BDAB6D-41E5-4825-8006-35ED83CF14BC}" presName="hierRoot4" presStyleCnt="0"/>
      <dgm:spPr/>
    </dgm:pt>
    <dgm:pt modelId="{639BE7DF-29E6-40D7-98E8-01DD64B53297}" type="pres">
      <dgm:prSet presAssocID="{78BDAB6D-41E5-4825-8006-35ED83CF14BC}" presName="composite4" presStyleCnt="0"/>
      <dgm:spPr/>
    </dgm:pt>
    <dgm:pt modelId="{2426DEBB-F7D7-453E-BF49-030ED8A3DD65}" type="pres">
      <dgm:prSet presAssocID="{78BDAB6D-41E5-4825-8006-35ED83CF14BC}" presName="background4" presStyleLbl="node4" presStyleIdx="7" presStyleCnt="11"/>
      <dgm:spPr/>
    </dgm:pt>
    <dgm:pt modelId="{F19D8AB2-CE46-4499-8838-7378AB3F730D}" type="pres">
      <dgm:prSet presAssocID="{78BDAB6D-41E5-4825-8006-35ED83CF14BC}" presName="text4" presStyleLbl="fgAcc4" presStyleIdx="7" presStyleCnt="11">
        <dgm:presLayoutVars>
          <dgm:chPref val="3"/>
        </dgm:presLayoutVars>
      </dgm:prSet>
      <dgm:spPr/>
      <dgm:t>
        <a:bodyPr/>
        <a:lstStyle/>
        <a:p>
          <a:endParaRPr lang="lv-LV"/>
        </a:p>
      </dgm:t>
    </dgm:pt>
    <dgm:pt modelId="{C3F63C2E-3666-454A-827A-0490523AA1DD}" type="pres">
      <dgm:prSet presAssocID="{78BDAB6D-41E5-4825-8006-35ED83CF14BC}" presName="hierChild5" presStyleCnt="0"/>
      <dgm:spPr/>
    </dgm:pt>
    <dgm:pt modelId="{88C92D32-386F-4248-9EF9-4EAE74CDE4A8}" type="pres">
      <dgm:prSet presAssocID="{65534B08-5282-49E0-8E50-F83C89D74A36}" presName="Name23" presStyleLbl="parChTrans1D4" presStyleIdx="8" presStyleCnt="11"/>
      <dgm:spPr/>
      <dgm:t>
        <a:bodyPr/>
        <a:lstStyle/>
        <a:p>
          <a:endParaRPr lang="lv-LV"/>
        </a:p>
      </dgm:t>
    </dgm:pt>
    <dgm:pt modelId="{C12BADBE-F90A-48CB-91E1-0B11C0969B35}" type="pres">
      <dgm:prSet presAssocID="{632E4E6A-F790-4EEE-8C68-15B8B274591A}" presName="hierRoot4" presStyleCnt="0"/>
      <dgm:spPr/>
    </dgm:pt>
    <dgm:pt modelId="{922C70DA-4A2B-4B27-8255-8FD148B327A5}" type="pres">
      <dgm:prSet presAssocID="{632E4E6A-F790-4EEE-8C68-15B8B274591A}" presName="composite4" presStyleCnt="0"/>
      <dgm:spPr/>
    </dgm:pt>
    <dgm:pt modelId="{1307EFDC-3DB8-45F3-BBAB-AC2328D8B328}" type="pres">
      <dgm:prSet presAssocID="{632E4E6A-F790-4EEE-8C68-15B8B274591A}" presName="background4" presStyleLbl="node4" presStyleIdx="8" presStyleCnt="11"/>
      <dgm:spPr/>
    </dgm:pt>
    <dgm:pt modelId="{7507EB5B-E56E-4DA8-A032-9CD499F212B4}" type="pres">
      <dgm:prSet presAssocID="{632E4E6A-F790-4EEE-8C68-15B8B274591A}" presName="text4" presStyleLbl="fgAcc4" presStyleIdx="8" presStyleCnt="11">
        <dgm:presLayoutVars>
          <dgm:chPref val="3"/>
        </dgm:presLayoutVars>
      </dgm:prSet>
      <dgm:spPr>
        <a:prstGeom prst="leftArrow">
          <a:avLst/>
        </a:prstGeom>
      </dgm:spPr>
      <dgm:t>
        <a:bodyPr/>
        <a:lstStyle/>
        <a:p>
          <a:endParaRPr lang="lv-LV"/>
        </a:p>
      </dgm:t>
    </dgm:pt>
    <dgm:pt modelId="{3624E1CD-2A3C-49E3-BFBB-7DCBA0DB8A0F}" type="pres">
      <dgm:prSet presAssocID="{632E4E6A-F790-4EEE-8C68-15B8B274591A}" presName="hierChild5" presStyleCnt="0"/>
      <dgm:spPr/>
    </dgm:pt>
    <dgm:pt modelId="{FE184A5A-E17B-44AD-B0E9-A34B1DFE3D02}" type="pres">
      <dgm:prSet presAssocID="{D0064EE3-E261-473B-BE54-9102AC7B1112}" presName="Name23" presStyleLbl="parChTrans1D4" presStyleIdx="9" presStyleCnt="11"/>
      <dgm:spPr/>
      <dgm:t>
        <a:bodyPr/>
        <a:lstStyle/>
        <a:p>
          <a:endParaRPr lang="lv-LV"/>
        </a:p>
      </dgm:t>
    </dgm:pt>
    <dgm:pt modelId="{CDD2F5DD-E59D-4E52-8DE0-C93A92A9B6B2}" type="pres">
      <dgm:prSet presAssocID="{3BD9A5FF-F122-403C-9202-F925E2CAE0E3}" presName="hierRoot4" presStyleCnt="0"/>
      <dgm:spPr/>
    </dgm:pt>
    <dgm:pt modelId="{7005D1CE-5C2C-4F6B-970B-8920602D09E5}" type="pres">
      <dgm:prSet presAssocID="{3BD9A5FF-F122-403C-9202-F925E2CAE0E3}" presName="composite4" presStyleCnt="0"/>
      <dgm:spPr/>
    </dgm:pt>
    <dgm:pt modelId="{3FCFA306-8799-4FCB-9C43-CA9A3C8C9A8B}" type="pres">
      <dgm:prSet presAssocID="{3BD9A5FF-F122-403C-9202-F925E2CAE0E3}" presName="background4" presStyleLbl="node4" presStyleIdx="9" presStyleCnt="11"/>
      <dgm:spPr/>
    </dgm:pt>
    <dgm:pt modelId="{F6C298D3-EAAA-49C1-AF7A-03892828041B}" type="pres">
      <dgm:prSet presAssocID="{3BD9A5FF-F122-403C-9202-F925E2CAE0E3}" presName="text4" presStyleLbl="fgAcc4" presStyleIdx="9" presStyleCnt="11">
        <dgm:presLayoutVars>
          <dgm:chPref val="3"/>
        </dgm:presLayoutVars>
      </dgm:prSet>
      <dgm:spPr>
        <a:prstGeom prst="downArrow">
          <a:avLst/>
        </a:prstGeom>
      </dgm:spPr>
      <dgm:t>
        <a:bodyPr/>
        <a:lstStyle/>
        <a:p>
          <a:endParaRPr lang="lv-LV"/>
        </a:p>
      </dgm:t>
    </dgm:pt>
    <dgm:pt modelId="{72D0D698-8875-41F6-90B8-CA895369F00C}" type="pres">
      <dgm:prSet presAssocID="{3BD9A5FF-F122-403C-9202-F925E2CAE0E3}" presName="hierChild5" presStyleCnt="0"/>
      <dgm:spPr/>
    </dgm:pt>
    <dgm:pt modelId="{CC00A379-F36E-4F41-8410-F2CF337B6C39}" type="pres">
      <dgm:prSet presAssocID="{B51643E9-6533-4905-BD94-1BB074F862C4}" presName="Name23" presStyleLbl="parChTrans1D4" presStyleIdx="10" presStyleCnt="11"/>
      <dgm:spPr/>
      <dgm:t>
        <a:bodyPr/>
        <a:lstStyle/>
        <a:p>
          <a:endParaRPr lang="lv-LV"/>
        </a:p>
      </dgm:t>
    </dgm:pt>
    <dgm:pt modelId="{E30A0ABD-551F-4CA1-951F-CAC559FAA748}" type="pres">
      <dgm:prSet presAssocID="{4CB349DE-16E5-41FB-8EEA-A800E5A1F527}" presName="hierRoot4" presStyleCnt="0"/>
      <dgm:spPr/>
    </dgm:pt>
    <dgm:pt modelId="{00A3DBD9-94B1-44B3-BF38-C567BAA220B9}" type="pres">
      <dgm:prSet presAssocID="{4CB349DE-16E5-41FB-8EEA-A800E5A1F527}" presName="composite4" presStyleCnt="0"/>
      <dgm:spPr/>
    </dgm:pt>
    <dgm:pt modelId="{2153DDE5-CF7B-4B0A-9457-0958AEC224BD}" type="pres">
      <dgm:prSet presAssocID="{4CB349DE-16E5-41FB-8EEA-A800E5A1F527}" presName="background4" presStyleLbl="node4" presStyleIdx="10" presStyleCnt="11"/>
      <dgm:spPr/>
    </dgm:pt>
    <dgm:pt modelId="{63E41328-A764-4C4E-A79F-69A55A5F4B94}" type="pres">
      <dgm:prSet presAssocID="{4CB349DE-16E5-41FB-8EEA-A800E5A1F527}" presName="text4" presStyleLbl="fgAcc4" presStyleIdx="10" presStyleCnt="11">
        <dgm:presLayoutVars>
          <dgm:chPref val="3"/>
        </dgm:presLayoutVars>
      </dgm:prSet>
      <dgm:spPr/>
      <dgm:t>
        <a:bodyPr/>
        <a:lstStyle/>
        <a:p>
          <a:endParaRPr lang="lv-LV"/>
        </a:p>
      </dgm:t>
    </dgm:pt>
    <dgm:pt modelId="{2EFC55E9-F6F3-478D-866F-AB4A1EBFF3BF}" type="pres">
      <dgm:prSet presAssocID="{4CB349DE-16E5-41FB-8EEA-A800E5A1F527}" presName="hierChild5" presStyleCnt="0"/>
      <dgm:spPr/>
    </dgm:pt>
  </dgm:ptLst>
  <dgm:cxnLst>
    <dgm:cxn modelId="{29FAE9FB-D4C4-4647-BC9C-423513752129}" type="presOf" srcId="{A435F36C-D8EE-44B3-AB9C-0A87EC5FE3DC}" destId="{15B73C0E-6972-4792-B07E-C7D7CC2CB9B2}" srcOrd="0" destOrd="0" presId="urn:microsoft.com/office/officeart/2005/8/layout/hierarchy1"/>
    <dgm:cxn modelId="{A87FE1BC-CD31-4963-BD9B-8CCC3B6EA3DB}" type="presOf" srcId="{12CB149D-1B63-43B3-AB35-63FFC44A7370}" destId="{CB4AB632-522F-4FF2-87F5-E8AD46036FEA}" srcOrd="0" destOrd="0" presId="urn:microsoft.com/office/officeart/2005/8/layout/hierarchy1"/>
    <dgm:cxn modelId="{5472EF4F-F654-4031-A66C-1D3D8A91344F}" srcId="{A435F36C-D8EE-44B3-AB9C-0A87EC5FE3DC}" destId="{12CB149D-1B63-43B3-AB35-63FFC44A7370}" srcOrd="1" destOrd="0" parTransId="{D07B9AC7-A35B-4A3A-9712-DC912F74463A}" sibTransId="{34224DC1-40D8-41D2-9444-EB48708360E8}"/>
    <dgm:cxn modelId="{274DCA32-3D30-4780-B11B-5A10097401E6}" srcId="{ED8937CF-08CC-41E9-825E-623C74E80DC6}" destId="{EF374F4E-42E7-4DE0-915C-4646A9680FE8}" srcOrd="2" destOrd="0" parTransId="{C7945D4B-947D-4307-8B6B-02DCE58A5998}" sibTransId="{69ACE025-6D6C-4AC2-9A02-FE66B7A1E7F4}"/>
    <dgm:cxn modelId="{484D824E-F0BB-4393-9FAB-82E3C5B740B1}" type="presOf" srcId="{C7945D4B-947D-4307-8B6B-02DCE58A5998}" destId="{2C0E781E-997F-41B2-92D8-A52D8254BAEA}" srcOrd="0" destOrd="0" presId="urn:microsoft.com/office/officeart/2005/8/layout/hierarchy1"/>
    <dgm:cxn modelId="{18E67D73-9D45-4759-AAD7-5D14399E74F9}" type="presOf" srcId="{EF374F4E-42E7-4DE0-915C-4646A9680FE8}" destId="{FF0405E2-7CD2-469D-AC37-52EBB3193E3C}" srcOrd="0" destOrd="0" presId="urn:microsoft.com/office/officeart/2005/8/layout/hierarchy1"/>
    <dgm:cxn modelId="{F4283B22-57D9-4BB1-85F0-B3970363C818}" srcId="{3BD9A5FF-F122-403C-9202-F925E2CAE0E3}" destId="{4CB349DE-16E5-41FB-8EEA-A800E5A1F527}" srcOrd="0" destOrd="0" parTransId="{B51643E9-6533-4905-BD94-1BB074F862C4}" sibTransId="{CEC78D47-89D2-4037-A993-7DFCE79C00D4}"/>
    <dgm:cxn modelId="{EF893477-04E6-429A-92D0-51B5DE68DFF4}" type="presOf" srcId="{1E13643C-13E3-40D6-B36C-33B7A85F502E}" destId="{AAA65FEF-21E4-4650-BFFC-4E3C2B7E176A}" srcOrd="0" destOrd="0" presId="urn:microsoft.com/office/officeart/2005/8/layout/hierarchy1"/>
    <dgm:cxn modelId="{1E5EEC0C-821D-46E4-A3E5-4391ECE2D500}" type="presOf" srcId="{3CDC0074-9940-4D0B-876F-1380D96A6AD0}" destId="{5A4F7395-B023-4C11-AB42-617DF852079A}" srcOrd="0" destOrd="0" presId="urn:microsoft.com/office/officeart/2005/8/layout/hierarchy1"/>
    <dgm:cxn modelId="{5EBBE860-4CEC-4BF8-B17D-463A982D3DDF}" type="presOf" srcId="{65534B08-5282-49E0-8E50-F83C89D74A36}" destId="{88C92D32-386F-4248-9EF9-4EAE74CDE4A8}" srcOrd="0" destOrd="0" presId="urn:microsoft.com/office/officeart/2005/8/layout/hierarchy1"/>
    <dgm:cxn modelId="{0179A671-147C-48A9-9898-2FE77269045A}" type="presOf" srcId="{2D670656-38E5-44D4-B887-A80161E19C7F}" destId="{F1EFB0C9-0356-47D3-8F2F-F4837988BA0A}" srcOrd="0" destOrd="0" presId="urn:microsoft.com/office/officeart/2005/8/layout/hierarchy1"/>
    <dgm:cxn modelId="{41C53A7F-7826-4D92-84C7-46F8A4610A05}" type="presOf" srcId="{C6EF03B3-8814-4A50-8610-B7BB01E19442}" destId="{AD6FAF9C-3BFC-4501-804E-ACDBA7E7BD95}" srcOrd="0" destOrd="0" presId="urn:microsoft.com/office/officeart/2005/8/layout/hierarchy1"/>
    <dgm:cxn modelId="{7DA7F280-644B-4B74-BBEC-15C383D366D5}" srcId="{ED8937CF-08CC-41E9-825E-623C74E80DC6}" destId="{3BD9A5FF-F122-403C-9202-F925E2CAE0E3}" srcOrd="6" destOrd="0" parTransId="{D0064EE3-E261-473B-BE54-9102AC7B1112}" sibTransId="{D52BBA0F-CDF0-4205-9F6E-C2CCCF861DBD}"/>
    <dgm:cxn modelId="{9D9D5A24-7133-428C-9693-5CF158C1DC3A}" type="presOf" srcId="{274FCAFF-1078-4A84-B8EA-919FD4424B73}" destId="{D6DF8743-C93B-4C35-84CC-1F000EFD0047}" srcOrd="0" destOrd="0" presId="urn:microsoft.com/office/officeart/2005/8/layout/hierarchy1"/>
    <dgm:cxn modelId="{50C86804-CE98-49F8-A654-1EC3FDC4C952}" type="presOf" srcId="{B90C6731-D02F-4888-BFCA-75EB19BD7B68}" destId="{FEFF0897-7D6F-4A3F-9AFB-A021ACCA6BF1}" srcOrd="0" destOrd="0" presId="urn:microsoft.com/office/officeart/2005/8/layout/hierarchy1"/>
    <dgm:cxn modelId="{3CEFAC06-9512-4276-AB1E-CB3B18ACB974}" type="presOf" srcId="{D07B9AC7-A35B-4A3A-9712-DC912F74463A}" destId="{D1265231-7CD2-46B0-BC6F-F6E5AE96AEB6}" srcOrd="0" destOrd="0" presId="urn:microsoft.com/office/officeart/2005/8/layout/hierarchy1"/>
    <dgm:cxn modelId="{BF66DD5B-AC61-40C4-BEB6-EBF76F90C205}" type="presOf" srcId="{6CA54E6C-CFDA-4B8E-87BB-B38C74905CE8}" destId="{1D198E23-2F89-4B7D-9607-F144CEF5F2B3}" srcOrd="0" destOrd="0" presId="urn:microsoft.com/office/officeart/2005/8/layout/hierarchy1"/>
    <dgm:cxn modelId="{0AF918CE-27EA-4D90-B0AF-054B58A93778}" srcId="{ED8937CF-08CC-41E9-825E-623C74E80DC6}" destId="{78BDAB6D-41E5-4825-8006-35ED83CF14BC}" srcOrd="4" destOrd="0" parTransId="{06C0377C-197D-4B67-9F5C-859C55CF7A6D}" sibTransId="{6C83F40B-12CF-41F0-B967-C3AC2A02DB2C}"/>
    <dgm:cxn modelId="{1BEC5549-7AC7-44DF-AE58-0F061AAD5C98}" type="presOf" srcId="{C21A8C14-9103-4C93-94FB-36957BBE0D07}" destId="{20266ED7-7764-41D9-A618-E0A928AC0D5B}" srcOrd="0" destOrd="0" presId="urn:microsoft.com/office/officeart/2005/8/layout/hierarchy1"/>
    <dgm:cxn modelId="{9553631B-21F7-4A9B-A7A4-E9F51C413099}" type="presOf" srcId="{B51643E9-6533-4905-BD94-1BB074F862C4}" destId="{CC00A379-F36E-4F41-8410-F2CF337B6C39}" srcOrd="0" destOrd="0" presId="urn:microsoft.com/office/officeart/2005/8/layout/hierarchy1"/>
    <dgm:cxn modelId="{4C590A50-4876-4BED-BF05-CF989BAF240A}" srcId="{ED8937CF-08CC-41E9-825E-623C74E80DC6}" destId="{632E4E6A-F790-4EEE-8C68-15B8B274591A}" srcOrd="5" destOrd="0" parTransId="{65534B08-5282-49E0-8E50-F83C89D74A36}" sibTransId="{BBE373E4-FCD3-4192-86DB-E84D0B388C04}"/>
    <dgm:cxn modelId="{921A4888-881F-4493-B582-DF62E9852E73}" type="presOf" srcId="{D0064EE3-E261-473B-BE54-9102AC7B1112}" destId="{FE184A5A-E17B-44AD-B0E9-A34B1DFE3D02}" srcOrd="0" destOrd="0" presId="urn:microsoft.com/office/officeart/2005/8/layout/hierarchy1"/>
    <dgm:cxn modelId="{2EADFBEB-7338-4D1F-B216-196FE27B7EDD}" srcId="{A435F36C-D8EE-44B3-AB9C-0A87EC5FE3DC}" destId="{0D266156-1E7D-4B4A-AAA0-01D27373A6A1}" srcOrd="0" destOrd="0" parTransId="{5454C0B3-CDBD-453C-97AD-18913CA666E2}" sibTransId="{3ACD181C-3D86-44A7-8D3B-9A03F67AC9A8}"/>
    <dgm:cxn modelId="{976D2B03-9BF3-49E0-83A5-1314F51AB496}" srcId="{ED8937CF-08CC-41E9-825E-623C74E80DC6}" destId="{6CA54E6C-CFDA-4B8E-87BB-B38C74905CE8}" srcOrd="3" destOrd="0" parTransId="{1E13643C-13E3-40D6-B36C-33B7A85F502E}" sibTransId="{C050B729-AEBF-4935-B25E-ACE209C68E69}"/>
    <dgm:cxn modelId="{F1699782-A4CF-45D3-8267-C632E2BEE60B}" srcId="{A435F36C-D8EE-44B3-AB9C-0A87EC5FE3DC}" destId="{ED8937CF-08CC-41E9-825E-623C74E80DC6}" srcOrd="2" destOrd="0" parTransId="{1E035F42-3452-4970-A581-3F8F7920F60C}" sibTransId="{11F575C1-6994-452E-A876-646F45528D17}"/>
    <dgm:cxn modelId="{184E8976-50A1-412A-A4D9-B42B717FF901}" type="presOf" srcId="{645C44CD-C265-4333-969A-004C502B14C0}" destId="{C246BD90-F3DA-4F78-BD68-686348639BA2}" srcOrd="0" destOrd="0" presId="urn:microsoft.com/office/officeart/2005/8/layout/hierarchy1"/>
    <dgm:cxn modelId="{F5421F2F-E424-4BF4-9F98-B27017928804}" srcId="{2D670656-38E5-44D4-B887-A80161E19C7F}" destId="{A435F36C-D8EE-44B3-AB9C-0A87EC5FE3DC}" srcOrd="0" destOrd="0" parTransId="{FF94BE48-2CBD-4F5D-9FBB-1DAC527AB7A3}" sibTransId="{9A224CC0-8B2F-41A5-BB0F-3DECBF66FBEA}"/>
    <dgm:cxn modelId="{AD059CCA-098F-470F-B6B8-3896ED229DF9}" srcId="{ED8937CF-08CC-41E9-825E-623C74E80DC6}" destId="{274FCAFF-1078-4A84-B8EA-919FD4424B73}" srcOrd="1" destOrd="0" parTransId="{C6EF03B3-8814-4A50-8610-B7BB01E19442}" sibTransId="{AA8F20FA-BA36-4778-A6B7-DF60AF34BE7F}"/>
    <dgm:cxn modelId="{9C38ACBA-C703-4FB9-9EAB-8FE89BD4B8BE}" type="presOf" srcId="{78BDAB6D-41E5-4825-8006-35ED83CF14BC}" destId="{F19D8AB2-CE46-4499-8838-7378AB3F730D}" srcOrd="0" destOrd="0" presId="urn:microsoft.com/office/officeart/2005/8/layout/hierarchy1"/>
    <dgm:cxn modelId="{F1227A1B-4476-43D6-802E-2771FE9F5F30}" srcId="{7CAB6055-5484-4003-9921-118AC7B01E08}" destId="{97AFA85E-EE7C-46D8-8C44-E0D53468B66D}" srcOrd="0" destOrd="0" parTransId="{91635861-B0C0-44D1-AEA7-C3B54F0C1DC2}" sibTransId="{CC1C11A6-0F45-4C4F-B047-76C8A19D07A9}"/>
    <dgm:cxn modelId="{F4633F1A-C674-4997-9D83-4F8DD0E22EDA}" type="presOf" srcId="{1E035F42-3452-4970-A581-3F8F7920F60C}" destId="{90914823-A0E7-4570-B4DB-C0B804A05FBE}" srcOrd="0" destOrd="0" presId="urn:microsoft.com/office/officeart/2005/8/layout/hierarchy1"/>
    <dgm:cxn modelId="{94BFE470-A611-4A2C-83D9-7810998EEC3B}" type="presOf" srcId="{E014ECC6-A16B-4B5B-85DA-760BAF8CBBEA}" destId="{9BAEE8CA-C9DF-4486-AF57-2AF5B699E5DD}" srcOrd="0" destOrd="0" presId="urn:microsoft.com/office/officeart/2005/8/layout/hierarchy1"/>
    <dgm:cxn modelId="{05F7FFA7-1B19-4DE0-B8A4-59D1FB089AB2}" type="presOf" srcId="{97AFA85E-EE7C-46D8-8C44-E0D53468B66D}" destId="{FE73121A-129D-4B69-A738-1BE4BAF91ABE}" srcOrd="0" destOrd="0" presId="urn:microsoft.com/office/officeart/2005/8/layout/hierarchy1"/>
    <dgm:cxn modelId="{CBCA8DF5-B7AE-4918-BAB6-926643CAB335}" type="presOf" srcId="{7CAB6055-5484-4003-9921-118AC7B01E08}" destId="{2E5D4D59-DED8-42D9-9E16-CAEAB8BF3BFA}" srcOrd="0" destOrd="0" presId="urn:microsoft.com/office/officeart/2005/8/layout/hierarchy1"/>
    <dgm:cxn modelId="{58A6CD50-4725-4C18-A2B7-5D9E7FDAAD43}" type="presOf" srcId="{3BD9A5FF-F122-403C-9202-F925E2CAE0E3}" destId="{F6C298D3-EAAA-49C1-AF7A-03892828041B}" srcOrd="0" destOrd="0" presId="urn:microsoft.com/office/officeart/2005/8/layout/hierarchy1"/>
    <dgm:cxn modelId="{049E61EC-676B-4B42-9EC7-947A01AAEAF6}" type="presOf" srcId="{5454C0B3-CDBD-453C-97AD-18913CA666E2}" destId="{951EF4C2-6917-418B-8625-53034BEF43A3}" srcOrd="0" destOrd="0" presId="urn:microsoft.com/office/officeart/2005/8/layout/hierarchy1"/>
    <dgm:cxn modelId="{AFFDBAF2-1ED3-4E1F-A7E1-61D43322F6D7}" type="presOf" srcId="{91635861-B0C0-44D1-AEA7-C3B54F0C1DC2}" destId="{17F43167-53F7-4653-80B5-869E84C22722}" srcOrd="0" destOrd="0" presId="urn:microsoft.com/office/officeart/2005/8/layout/hierarchy1"/>
    <dgm:cxn modelId="{20732596-CB78-4EED-88B2-A2F5B3063535}" srcId="{EF374F4E-42E7-4DE0-915C-4646A9680FE8}" destId="{B90C6731-D02F-4888-BFCA-75EB19BD7B68}" srcOrd="0" destOrd="0" parTransId="{645C44CD-C265-4333-969A-004C502B14C0}" sibTransId="{EC26C622-4E29-45F2-8BCF-D70E36B5E148}"/>
    <dgm:cxn modelId="{4F1D161F-6EB4-46D5-8958-B859B8AACC0E}" srcId="{C21A8C14-9103-4C93-94FB-36957BBE0D07}" destId="{2D670656-38E5-44D4-B887-A80161E19C7F}" srcOrd="0" destOrd="0" parTransId="{976F67AE-01D0-4F35-8515-D1F7FDC56859}" sibTransId="{D3F8101C-C9DD-428C-A39F-F2A143877254}"/>
    <dgm:cxn modelId="{E02216E1-4BA8-4738-A8A3-BF0691FF17EC}" type="presOf" srcId="{4CB349DE-16E5-41FB-8EEA-A800E5A1F527}" destId="{63E41328-A764-4C4E-A79F-69A55A5F4B94}" srcOrd="0" destOrd="0" presId="urn:microsoft.com/office/officeart/2005/8/layout/hierarchy1"/>
    <dgm:cxn modelId="{FAF1D0C4-37F1-41E3-A6B7-AB8AF9836784}" type="presOf" srcId="{FF94BE48-2CBD-4F5D-9FBB-1DAC527AB7A3}" destId="{B324047F-B4C0-49DE-802D-CD5798D72CB3}" srcOrd="0" destOrd="0" presId="urn:microsoft.com/office/officeart/2005/8/layout/hierarchy1"/>
    <dgm:cxn modelId="{ED57335D-3767-4AA0-AA9D-A0DFD0DD3E5A}" type="presOf" srcId="{85BBE68B-DA01-451A-8B29-097AD168A0CD}" destId="{4C617399-2890-420A-8D43-7FE8FAC24AB7}" srcOrd="0" destOrd="0" presId="urn:microsoft.com/office/officeart/2005/8/layout/hierarchy1"/>
    <dgm:cxn modelId="{2735A519-347B-4280-BFB6-F573D2546436}" srcId="{ED8937CF-08CC-41E9-825E-623C74E80DC6}" destId="{7CAB6055-5484-4003-9921-118AC7B01E08}" srcOrd="0" destOrd="0" parTransId="{3CDC0074-9940-4D0B-876F-1380D96A6AD0}" sibTransId="{23A6500E-AE19-4A07-BABE-2C7FB6172C11}"/>
    <dgm:cxn modelId="{DBB1E72F-E790-40C3-B805-4A0586E9F62F}" type="presOf" srcId="{06C0377C-197D-4B67-9F5C-859C55CF7A6D}" destId="{69B2B227-A99B-4FA0-8EDA-BFC8625AB136}" srcOrd="0" destOrd="0" presId="urn:microsoft.com/office/officeart/2005/8/layout/hierarchy1"/>
    <dgm:cxn modelId="{07CC016E-94DC-4223-91EC-1603604A8315}" type="presOf" srcId="{ED8937CF-08CC-41E9-825E-623C74E80DC6}" destId="{5CFCB6FD-3A0A-4002-AAC2-A62CD1D92AE1}" srcOrd="0" destOrd="0" presId="urn:microsoft.com/office/officeart/2005/8/layout/hierarchy1"/>
    <dgm:cxn modelId="{C5B8F05F-4C62-4D30-981A-11ED25A88302}" type="presOf" srcId="{632E4E6A-F790-4EEE-8C68-15B8B274591A}" destId="{7507EB5B-E56E-4DA8-A032-9CD499F212B4}" srcOrd="0" destOrd="0" presId="urn:microsoft.com/office/officeart/2005/8/layout/hierarchy1"/>
    <dgm:cxn modelId="{A63B87D9-3A83-42A1-970F-AE5FE18B9DE1}" srcId="{274FCAFF-1078-4A84-B8EA-919FD4424B73}" destId="{85BBE68B-DA01-451A-8B29-097AD168A0CD}" srcOrd="0" destOrd="0" parTransId="{E014ECC6-A16B-4B5B-85DA-760BAF8CBBEA}" sibTransId="{58AC08BD-5675-4608-A4D3-05CC7B47DC68}"/>
    <dgm:cxn modelId="{18AD2685-FC46-41B9-98F3-EA891DFAFC3D}" type="presOf" srcId="{0D266156-1E7D-4B4A-AAA0-01D27373A6A1}" destId="{49E55271-D191-4E55-9028-6E962E5C29D5}" srcOrd="0" destOrd="0" presId="urn:microsoft.com/office/officeart/2005/8/layout/hierarchy1"/>
    <dgm:cxn modelId="{9A7305BB-B860-47EC-82E7-127E3BEC9084}" type="presParOf" srcId="{20266ED7-7764-41D9-A618-E0A928AC0D5B}" destId="{9C37CDDF-9264-43D4-9057-B31DD04A813E}" srcOrd="0" destOrd="0" presId="urn:microsoft.com/office/officeart/2005/8/layout/hierarchy1"/>
    <dgm:cxn modelId="{47F88F75-8BDA-4AE7-A5C8-688997F3CD48}" type="presParOf" srcId="{9C37CDDF-9264-43D4-9057-B31DD04A813E}" destId="{725EB135-70B0-4015-93EA-2A0B1DEC851C}" srcOrd="0" destOrd="0" presId="urn:microsoft.com/office/officeart/2005/8/layout/hierarchy1"/>
    <dgm:cxn modelId="{E006B622-ABD6-43B8-A7B7-D6CC48A7354B}" type="presParOf" srcId="{725EB135-70B0-4015-93EA-2A0B1DEC851C}" destId="{32E82336-37EB-4793-B9A2-B117E9154C4C}" srcOrd="0" destOrd="0" presId="urn:microsoft.com/office/officeart/2005/8/layout/hierarchy1"/>
    <dgm:cxn modelId="{BC4FEAAB-8480-4283-BBC0-1ADEF038EBAF}" type="presParOf" srcId="{725EB135-70B0-4015-93EA-2A0B1DEC851C}" destId="{F1EFB0C9-0356-47D3-8F2F-F4837988BA0A}" srcOrd="1" destOrd="0" presId="urn:microsoft.com/office/officeart/2005/8/layout/hierarchy1"/>
    <dgm:cxn modelId="{7E84A321-6D7D-482D-8BF4-A87440AB4EF9}" type="presParOf" srcId="{9C37CDDF-9264-43D4-9057-B31DD04A813E}" destId="{DFE49220-3C08-47C7-B8BA-33717A8ACE97}" srcOrd="1" destOrd="0" presId="urn:microsoft.com/office/officeart/2005/8/layout/hierarchy1"/>
    <dgm:cxn modelId="{F7B8E980-8E03-43CD-AC49-F7F6DFB69B16}" type="presParOf" srcId="{DFE49220-3C08-47C7-B8BA-33717A8ACE97}" destId="{B324047F-B4C0-49DE-802D-CD5798D72CB3}" srcOrd="0" destOrd="0" presId="urn:microsoft.com/office/officeart/2005/8/layout/hierarchy1"/>
    <dgm:cxn modelId="{B1FB2921-C2C8-4B34-ADC7-C0911DA8A5C1}" type="presParOf" srcId="{DFE49220-3C08-47C7-B8BA-33717A8ACE97}" destId="{FFD0E0E1-5E75-4992-8BDD-5925A718D723}" srcOrd="1" destOrd="0" presId="urn:microsoft.com/office/officeart/2005/8/layout/hierarchy1"/>
    <dgm:cxn modelId="{6AFACBD7-14C3-4C30-8C9C-40A9BE8B22F2}" type="presParOf" srcId="{FFD0E0E1-5E75-4992-8BDD-5925A718D723}" destId="{B139B482-4FC1-4745-809E-7B2A2D0D0784}" srcOrd="0" destOrd="0" presId="urn:microsoft.com/office/officeart/2005/8/layout/hierarchy1"/>
    <dgm:cxn modelId="{6235691E-722C-4469-BDD3-10B7277F4D76}" type="presParOf" srcId="{B139B482-4FC1-4745-809E-7B2A2D0D0784}" destId="{35113527-9CDD-4D0D-810D-942F9F553B10}" srcOrd="0" destOrd="0" presId="urn:microsoft.com/office/officeart/2005/8/layout/hierarchy1"/>
    <dgm:cxn modelId="{397D71F4-7506-4CA5-863E-67130407D424}" type="presParOf" srcId="{B139B482-4FC1-4745-809E-7B2A2D0D0784}" destId="{15B73C0E-6972-4792-B07E-C7D7CC2CB9B2}" srcOrd="1" destOrd="0" presId="urn:microsoft.com/office/officeart/2005/8/layout/hierarchy1"/>
    <dgm:cxn modelId="{CE7977F4-80D4-4AA8-92DA-8DAC914F9D0E}" type="presParOf" srcId="{FFD0E0E1-5E75-4992-8BDD-5925A718D723}" destId="{4BF9A563-4811-4A1D-9FC3-AD3B7F0D74E3}" srcOrd="1" destOrd="0" presId="urn:microsoft.com/office/officeart/2005/8/layout/hierarchy1"/>
    <dgm:cxn modelId="{B423EB59-DDE9-4820-B2AE-11DA22D1A97B}" type="presParOf" srcId="{4BF9A563-4811-4A1D-9FC3-AD3B7F0D74E3}" destId="{951EF4C2-6917-418B-8625-53034BEF43A3}" srcOrd="0" destOrd="0" presId="urn:microsoft.com/office/officeart/2005/8/layout/hierarchy1"/>
    <dgm:cxn modelId="{BEC140A5-EEA4-4284-BB59-32616D9A2431}" type="presParOf" srcId="{4BF9A563-4811-4A1D-9FC3-AD3B7F0D74E3}" destId="{1FA4CDD8-0B46-475A-8FD8-C4B2C3AC3D81}" srcOrd="1" destOrd="0" presId="urn:microsoft.com/office/officeart/2005/8/layout/hierarchy1"/>
    <dgm:cxn modelId="{AD7D3AE2-CCEC-4671-A38B-627ED158C9AF}" type="presParOf" srcId="{1FA4CDD8-0B46-475A-8FD8-C4B2C3AC3D81}" destId="{CC7D4CDA-7D2D-4067-AFD5-03B2F69E3E3A}" srcOrd="0" destOrd="0" presId="urn:microsoft.com/office/officeart/2005/8/layout/hierarchy1"/>
    <dgm:cxn modelId="{FD0E4C37-29C0-443D-A65C-4B63F12BD847}" type="presParOf" srcId="{CC7D4CDA-7D2D-4067-AFD5-03B2F69E3E3A}" destId="{B8FACAB5-DDEE-4D19-A6B7-6A4DB9C50B64}" srcOrd="0" destOrd="0" presId="urn:microsoft.com/office/officeart/2005/8/layout/hierarchy1"/>
    <dgm:cxn modelId="{537E5A54-16FC-4B66-8C5B-66163579396C}" type="presParOf" srcId="{CC7D4CDA-7D2D-4067-AFD5-03B2F69E3E3A}" destId="{49E55271-D191-4E55-9028-6E962E5C29D5}" srcOrd="1" destOrd="0" presId="urn:microsoft.com/office/officeart/2005/8/layout/hierarchy1"/>
    <dgm:cxn modelId="{E723F659-5EAF-4C24-A24B-A9932359D275}" type="presParOf" srcId="{1FA4CDD8-0B46-475A-8FD8-C4B2C3AC3D81}" destId="{622D3857-319B-470B-8BA2-F81022A04140}" srcOrd="1" destOrd="0" presId="urn:microsoft.com/office/officeart/2005/8/layout/hierarchy1"/>
    <dgm:cxn modelId="{FA91AE82-5A65-4D87-8A55-172F88F5ADB6}" type="presParOf" srcId="{4BF9A563-4811-4A1D-9FC3-AD3B7F0D74E3}" destId="{D1265231-7CD2-46B0-BC6F-F6E5AE96AEB6}" srcOrd="2" destOrd="0" presId="urn:microsoft.com/office/officeart/2005/8/layout/hierarchy1"/>
    <dgm:cxn modelId="{76E6DF82-941A-48B2-80C3-7DBB75C0AFFA}" type="presParOf" srcId="{4BF9A563-4811-4A1D-9FC3-AD3B7F0D74E3}" destId="{D62C316F-3072-40A5-9300-6F8255534657}" srcOrd="3" destOrd="0" presId="urn:microsoft.com/office/officeart/2005/8/layout/hierarchy1"/>
    <dgm:cxn modelId="{8016F0BF-5B60-42FC-A8C4-8250AAD4C1D7}" type="presParOf" srcId="{D62C316F-3072-40A5-9300-6F8255534657}" destId="{82DF936A-E265-4E92-B8A9-6CEC4D19A448}" srcOrd="0" destOrd="0" presId="urn:microsoft.com/office/officeart/2005/8/layout/hierarchy1"/>
    <dgm:cxn modelId="{F147CEFA-5BDB-47C7-8463-5EEDE8B1410F}" type="presParOf" srcId="{82DF936A-E265-4E92-B8A9-6CEC4D19A448}" destId="{C30DB748-8E99-4778-8440-95AE2A99CFC4}" srcOrd="0" destOrd="0" presId="urn:microsoft.com/office/officeart/2005/8/layout/hierarchy1"/>
    <dgm:cxn modelId="{627CD575-50C2-4F27-AB57-75BDABD5ED3F}" type="presParOf" srcId="{82DF936A-E265-4E92-B8A9-6CEC4D19A448}" destId="{CB4AB632-522F-4FF2-87F5-E8AD46036FEA}" srcOrd="1" destOrd="0" presId="urn:microsoft.com/office/officeart/2005/8/layout/hierarchy1"/>
    <dgm:cxn modelId="{42A8BA10-624E-4243-A705-CD484002BBEC}" type="presParOf" srcId="{D62C316F-3072-40A5-9300-6F8255534657}" destId="{715F1498-32D9-47FB-97AD-2418FD29005D}" srcOrd="1" destOrd="0" presId="urn:microsoft.com/office/officeart/2005/8/layout/hierarchy1"/>
    <dgm:cxn modelId="{D6642C90-1C13-47EA-99B5-DD0B660E41B3}" type="presParOf" srcId="{4BF9A563-4811-4A1D-9FC3-AD3B7F0D74E3}" destId="{90914823-A0E7-4570-B4DB-C0B804A05FBE}" srcOrd="4" destOrd="0" presId="urn:microsoft.com/office/officeart/2005/8/layout/hierarchy1"/>
    <dgm:cxn modelId="{5944969D-A53C-4F3E-BAAB-AAC24489416E}" type="presParOf" srcId="{4BF9A563-4811-4A1D-9FC3-AD3B7F0D74E3}" destId="{2B429AA0-F57B-4FFE-AED8-22D7E3CCD090}" srcOrd="5" destOrd="0" presId="urn:microsoft.com/office/officeart/2005/8/layout/hierarchy1"/>
    <dgm:cxn modelId="{A58B84AE-40E2-413C-8940-02C95D7A97E2}" type="presParOf" srcId="{2B429AA0-F57B-4FFE-AED8-22D7E3CCD090}" destId="{235E3E1A-0307-4846-95DF-9C393512D493}" srcOrd="0" destOrd="0" presId="urn:microsoft.com/office/officeart/2005/8/layout/hierarchy1"/>
    <dgm:cxn modelId="{076BA061-E5C4-4EAB-99D7-EB784457F3A6}" type="presParOf" srcId="{235E3E1A-0307-4846-95DF-9C393512D493}" destId="{1BBC4208-2C09-41BD-AA2D-73E4BFFD503A}" srcOrd="0" destOrd="0" presId="urn:microsoft.com/office/officeart/2005/8/layout/hierarchy1"/>
    <dgm:cxn modelId="{7BDE59FA-B21C-494C-9C33-15188461FC8B}" type="presParOf" srcId="{235E3E1A-0307-4846-95DF-9C393512D493}" destId="{5CFCB6FD-3A0A-4002-AAC2-A62CD1D92AE1}" srcOrd="1" destOrd="0" presId="urn:microsoft.com/office/officeart/2005/8/layout/hierarchy1"/>
    <dgm:cxn modelId="{4703C870-A99F-42D5-86AE-4F3E183DA711}" type="presParOf" srcId="{2B429AA0-F57B-4FFE-AED8-22D7E3CCD090}" destId="{54330908-ADA7-458D-A478-B1BD0479A38A}" srcOrd="1" destOrd="0" presId="urn:microsoft.com/office/officeart/2005/8/layout/hierarchy1"/>
    <dgm:cxn modelId="{EF8FB544-4245-4D86-835C-3113671D74DC}" type="presParOf" srcId="{54330908-ADA7-458D-A478-B1BD0479A38A}" destId="{5A4F7395-B023-4C11-AB42-617DF852079A}" srcOrd="0" destOrd="0" presId="urn:microsoft.com/office/officeart/2005/8/layout/hierarchy1"/>
    <dgm:cxn modelId="{05FA7CA1-13F4-4640-B81B-466B2009F9B2}" type="presParOf" srcId="{54330908-ADA7-458D-A478-B1BD0479A38A}" destId="{58D956FE-24C0-4404-80B0-8297A71C8282}" srcOrd="1" destOrd="0" presId="urn:microsoft.com/office/officeart/2005/8/layout/hierarchy1"/>
    <dgm:cxn modelId="{E5FC4C19-0B8C-4FAE-9060-5101DCE422F8}" type="presParOf" srcId="{58D956FE-24C0-4404-80B0-8297A71C8282}" destId="{3BF630DE-806A-4738-A144-D0DD5CE0064F}" srcOrd="0" destOrd="0" presId="urn:microsoft.com/office/officeart/2005/8/layout/hierarchy1"/>
    <dgm:cxn modelId="{9A41EB91-B78B-42AE-A841-7798509DB462}" type="presParOf" srcId="{3BF630DE-806A-4738-A144-D0DD5CE0064F}" destId="{7894ADD5-3ED8-4B92-838B-42FC1333F74E}" srcOrd="0" destOrd="0" presId="urn:microsoft.com/office/officeart/2005/8/layout/hierarchy1"/>
    <dgm:cxn modelId="{ECC778AA-A0BC-4BDE-8470-C84149F70EFA}" type="presParOf" srcId="{3BF630DE-806A-4738-A144-D0DD5CE0064F}" destId="{2E5D4D59-DED8-42D9-9E16-CAEAB8BF3BFA}" srcOrd="1" destOrd="0" presId="urn:microsoft.com/office/officeart/2005/8/layout/hierarchy1"/>
    <dgm:cxn modelId="{A17EA225-E92C-4956-AB58-EF477385E046}" type="presParOf" srcId="{58D956FE-24C0-4404-80B0-8297A71C8282}" destId="{31567A4A-9FDE-4350-9FBA-800BFBED00FE}" srcOrd="1" destOrd="0" presId="urn:microsoft.com/office/officeart/2005/8/layout/hierarchy1"/>
    <dgm:cxn modelId="{7121D9B4-B33B-4808-BD10-93C083531C6C}" type="presParOf" srcId="{31567A4A-9FDE-4350-9FBA-800BFBED00FE}" destId="{17F43167-53F7-4653-80B5-869E84C22722}" srcOrd="0" destOrd="0" presId="urn:microsoft.com/office/officeart/2005/8/layout/hierarchy1"/>
    <dgm:cxn modelId="{FBAC5D33-FE82-4839-B38B-13166CAA1C88}" type="presParOf" srcId="{31567A4A-9FDE-4350-9FBA-800BFBED00FE}" destId="{842EB830-5C89-4DB5-8F44-AAA23A32652E}" srcOrd="1" destOrd="0" presId="urn:microsoft.com/office/officeart/2005/8/layout/hierarchy1"/>
    <dgm:cxn modelId="{6DF920A4-C15F-4C6F-9B1B-3C3B02C4E481}" type="presParOf" srcId="{842EB830-5C89-4DB5-8F44-AAA23A32652E}" destId="{8DCF5A8F-79EF-47BD-A60E-7EB0C9395282}" srcOrd="0" destOrd="0" presId="urn:microsoft.com/office/officeart/2005/8/layout/hierarchy1"/>
    <dgm:cxn modelId="{9AD89437-E3FC-4D59-A75B-5D6DAAD6F76C}" type="presParOf" srcId="{8DCF5A8F-79EF-47BD-A60E-7EB0C9395282}" destId="{153F308F-979C-4BDE-AD83-BA0A01D6288E}" srcOrd="0" destOrd="0" presId="urn:microsoft.com/office/officeart/2005/8/layout/hierarchy1"/>
    <dgm:cxn modelId="{55FDD9A1-7553-490F-89A5-8681ED3F88AA}" type="presParOf" srcId="{8DCF5A8F-79EF-47BD-A60E-7EB0C9395282}" destId="{FE73121A-129D-4B69-A738-1BE4BAF91ABE}" srcOrd="1" destOrd="0" presId="urn:microsoft.com/office/officeart/2005/8/layout/hierarchy1"/>
    <dgm:cxn modelId="{A24F83C6-3DB6-4B97-994D-9F4C6D32EC19}" type="presParOf" srcId="{842EB830-5C89-4DB5-8F44-AAA23A32652E}" destId="{31D40962-3078-449B-8B03-5E39782168E9}" srcOrd="1" destOrd="0" presId="urn:microsoft.com/office/officeart/2005/8/layout/hierarchy1"/>
    <dgm:cxn modelId="{F49EE56B-64A6-4006-89B0-1FCA3E0A9907}" type="presParOf" srcId="{54330908-ADA7-458D-A478-B1BD0479A38A}" destId="{AD6FAF9C-3BFC-4501-804E-ACDBA7E7BD95}" srcOrd="2" destOrd="0" presId="urn:microsoft.com/office/officeart/2005/8/layout/hierarchy1"/>
    <dgm:cxn modelId="{9B8D33C2-E274-4E81-88B4-85EA6DB6E972}" type="presParOf" srcId="{54330908-ADA7-458D-A478-B1BD0479A38A}" destId="{94B05895-43C1-4069-B22B-438A402ED562}" srcOrd="3" destOrd="0" presId="urn:microsoft.com/office/officeart/2005/8/layout/hierarchy1"/>
    <dgm:cxn modelId="{C1B24466-E8C5-4865-A15B-D4D4C9A149AD}" type="presParOf" srcId="{94B05895-43C1-4069-B22B-438A402ED562}" destId="{40C13FD5-CAE8-4B1B-A0B8-FA6F670D5FBF}" srcOrd="0" destOrd="0" presId="urn:microsoft.com/office/officeart/2005/8/layout/hierarchy1"/>
    <dgm:cxn modelId="{9716C98F-35DD-4AA9-BCDB-78ECF8EFF736}" type="presParOf" srcId="{40C13FD5-CAE8-4B1B-A0B8-FA6F670D5FBF}" destId="{E3E1A055-8F6F-4790-B006-66CFC027C41B}" srcOrd="0" destOrd="0" presId="urn:microsoft.com/office/officeart/2005/8/layout/hierarchy1"/>
    <dgm:cxn modelId="{FB630767-9202-478D-9BC1-4796E04FD549}" type="presParOf" srcId="{40C13FD5-CAE8-4B1B-A0B8-FA6F670D5FBF}" destId="{D6DF8743-C93B-4C35-84CC-1F000EFD0047}" srcOrd="1" destOrd="0" presId="urn:microsoft.com/office/officeart/2005/8/layout/hierarchy1"/>
    <dgm:cxn modelId="{B44ABD32-1F01-4B8C-B487-113FE4A9CD87}" type="presParOf" srcId="{94B05895-43C1-4069-B22B-438A402ED562}" destId="{38A68CAD-F003-4788-8528-71A7BBCECD69}" srcOrd="1" destOrd="0" presId="urn:microsoft.com/office/officeart/2005/8/layout/hierarchy1"/>
    <dgm:cxn modelId="{7222A128-3CAA-4CEF-88C3-B01F5FD7FA06}" type="presParOf" srcId="{38A68CAD-F003-4788-8528-71A7BBCECD69}" destId="{9BAEE8CA-C9DF-4486-AF57-2AF5B699E5DD}" srcOrd="0" destOrd="0" presId="urn:microsoft.com/office/officeart/2005/8/layout/hierarchy1"/>
    <dgm:cxn modelId="{0529671D-0865-4F11-B34A-017369BECB77}" type="presParOf" srcId="{38A68CAD-F003-4788-8528-71A7BBCECD69}" destId="{07CE2CF1-5927-49D9-9D48-C4A3BCBCFE97}" srcOrd="1" destOrd="0" presId="urn:microsoft.com/office/officeart/2005/8/layout/hierarchy1"/>
    <dgm:cxn modelId="{9F601C45-3EC6-4BE2-BA57-B4FBE07AF0F3}" type="presParOf" srcId="{07CE2CF1-5927-49D9-9D48-C4A3BCBCFE97}" destId="{E7A574B6-6CE6-496F-9FD5-6EE2C784CFA6}" srcOrd="0" destOrd="0" presId="urn:microsoft.com/office/officeart/2005/8/layout/hierarchy1"/>
    <dgm:cxn modelId="{216F3CE2-5818-4388-B5FE-AC160451B2DE}" type="presParOf" srcId="{E7A574B6-6CE6-496F-9FD5-6EE2C784CFA6}" destId="{ABB1FFB2-E513-4FBC-ADCA-AF14DB754263}" srcOrd="0" destOrd="0" presId="urn:microsoft.com/office/officeart/2005/8/layout/hierarchy1"/>
    <dgm:cxn modelId="{631ECA9D-48CD-435E-A48F-8C66E79C3AAF}" type="presParOf" srcId="{E7A574B6-6CE6-496F-9FD5-6EE2C784CFA6}" destId="{4C617399-2890-420A-8D43-7FE8FAC24AB7}" srcOrd="1" destOrd="0" presId="urn:microsoft.com/office/officeart/2005/8/layout/hierarchy1"/>
    <dgm:cxn modelId="{836B7492-C892-4702-8FE2-DD16251F4463}" type="presParOf" srcId="{07CE2CF1-5927-49D9-9D48-C4A3BCBCFE97}" destId="{AF4F2E15-E0EA-4FBD-B24A-6F08F0CB2FC6}" srcOrd="1" destOrd="0" presId="urn:microsoft.com/office/officeart/2005/8/layout/hierarchy1"/>
    <dgm:cxn modelId="{3A8F979B-34C4-4B81-9A75-4EBBB6895DAD}" type="presParOf" srcId="{54330908-ADA7-458D-A478-B1BD0479A38A}" destId="{2C0E781E-997F-41B2-92D8-A52D8254BAEA}" srcOrd="4" destOrd="0" presId="urn:microsoft.com/office/officeart/2005/8/layout/hierarchy1"/>
    <dgm:cxn modelId="{40D0EC35-2F3A-4941-9F2E-9F4D643D2916}" type="presParOf" srcId="{54330908-ADA7-458D-A478-B1BD0479A38A}" destId="{E93A9DA8-5E9D-48A4-9003-D812DF4894BD}" srcOrd="5" destOrd="0" presId="urn:microsoft.com/office/officeart/2005/8/layout/hierarchy1"/>
    <dgm:cxn modelId="{9FEDF8AB-D39D-4681-847A-C7B738876C16}" type="presParOf" srcId="{E93A9DA8-5E9D-48A4-9003-D812DF4894BD}" destId="{3F297B49-0EFC-4E1A-8631-9AD943D72F97}" srcOrd="0" destOrd="0" presId="urn:microsoft.com/office/officeart/2005/8/layout/hierarchy1"/>
    <dgm:cxn modelId="{1BDCC214-5399-4BBD-8684-581654B092CE}" type="presParOf" srcId="{3F297B49-0EFC-4E1A-8631-9AD943D72F97}" destId="{3AD7E4B0-A549-49B5-AFEB-6E08FC160694}" srcOrd="0" destOrd="0" presId="urn:microsoft.com/office/officeart/2005/8/layout/hierarchy1"/>
    <dgm:cxn modelId="{D2BBEF9E-6385-4E4A-A11D-0BC98D521D0B}" type="presParOf" srcId="{3F297B49-0EFC-4E1A-8631-9AD943D72F97}" destId="{FF0405E2-7CD2-469D-AC37-52EBB3193E3C}" srcOrd="1" destOrd="0" presId="urn:microsoft.com/office/officeart/2005/8/layout/hierarchy1"/>
    <dgm:cxn modelId="{73E41453-3724-4D49-8767-DC956EA56B5F}" type="presParOf" srcId="{E93A9DA8-5E9D-48A4-9003-D812DF4894BD}" destId="{1CA2CC6B-14B5-49C0-B6A4-B9A54295EB07}" srcOrd="1" destOrd="0" presId="urn:microsoft.com/office/officeart/2005/8/layout/hierarchy1"/>
    <dgm:cxn modelId="{CC7A89D6-ADE0-45C4-82B4-E36CDC6A9742}" type="presParOf" srcId="{1CA2CC6B-14B5-49C0-B6A4-B9A54295EB07}" destId="{C246BD90-F3DA-4F78-BD68-686348639BA2}" srcOrd="0" destOrd="0" presId="urn:microsoft.com/office/officeart/2005/8/layout/hierarchy1"/>
    <dgm:cxn modelId="{6EAE114C-A320-42EA-9D5F-B330A636F129}" type="presParOf" srcId="{1CA2CC6B-14B5-49C0-B6A4-B9A54295EB07}" destId="{06921039-FDDE-4585-A1F2-D8A7AF863CEC}" srcOrd="1" destOrd="0" presId="urn:microsoft.com/office/officeart/2005/8/layout/hierarchy1"/>
    <dgm:cxn modelId="{3CFB5AD7-49F9-404B-B73D-35315BBAADF1}" type="presParOf" srcId="{06921039-FDDE-4585-A1F2-D8A7AF863CEC}" destId="{1C5E41AD-8CE1-40DC-83D3-9289B4F52BD0}" srcOrd="0" destOrd="0" presId="urn:microsoft.com/office/officeart/2005/8/layout/hierarchy1"/>
    <dgm:cxn modelId="{D11B6A48-54E7-43E9-B09C-1538D15AD8F1}" type="presParOf" srcId="{1C5E41AD-8CE1-40DC-83D3-9289B4F52BD0}" destId="{B644120A-1D20-48B6-8C51-84191C2ED216}" srcOrd="0" destOrd="0" presId="urn:microsoft.com/office/officeart/2005/8/layout/hierarchy1"/>
    <dgm:cxn modelId="{1C474DF0-D686-4774-A0A8-632E578D7845}" type="presParOf" srcId="{1C5E41AD-8CE1-40DC-83D3-9289B4F52BD0}" destId="{FEFF0897-7D6F-4A3F-9AFB-A021ACCA6BF1}" srcOrd="1" destOrd="0" presId="urn:microsoft.com/office/officeart/2005/8/layout/hierarchy1"/>
    <dgm:cxn modelId="{7E33D794-71B1-44BE-B8C6-10AFDE5EDD31}" type="presParOf" srcId="{06921039-FDDE-4585-A1F2-D8A7AF863CEC}" destId="{54592EAA-E53A-48CC-922C-B67F7AC46AE5}" srcOrd="1" destOrd="0" presId="urn:microsoft.com/office/officeart/2005/8/layout/hierarchy1"/>
    <dgm:cxn modelId="{22AA9303-EC14-4819-B920-9E48C6E5DCDF}" type="presParOf" srcId="{54330908-ADA7-458D-A478-B1BD0479A38A}" destId="{AAA65FEF-21E4-4650-BFFC-4E3C2B7E176A}" srcOrd="6" destOrd="0" presId="urn:microsoft.com/office/officeart/2005/8/layout/hierarchy1"/>
    <dgm:cxn modelId="{2CAA2009-C196-480E-993B-84A7BB7487AC}" type="presParOf" srcId="{54330908-ADA7-458D-A478-B1BD0479A38A}" destId="{AE39F036-8CAA-49C6-A076-8EC1DC434D38}" srcOrd="7" destOrd="0" presId="urn:microsoft.com/office/officeart/2005/8/layout/hierarchy1"/>
    <dgm:cxn modelId="{F7433593-2D61-4F75-B281-EE502A29B4CF}" type="presParOf" srcId="{AE39F036-8CAA-49C6-A076-8EC1DC434D38}" destId="{A4DA8532-3F83-46BE-95B0-FA82E7FE4CCF}" srcOrd="0" destOrd="0" presId="urn:microsoft.com/office/officeart/2005/8/layout/hierarchy1"/>
    <dgm:cxn modelId="{DFADA7E3-29C2-4DC5-8EAB-F0570B2CA019}" type="presParOf" srcId="{A4DA8532-3F83-46BE-95B0-FA82E7FE4CCF}" destId="{13BFCA65-0781-4CA3-9DFE-168E0FC5D905}" srcOrd="0" destOrd="0" presId="urn:microsoft.com/office/officeart/2005/8/layout/hierarchy1"/>
    <dgm:cxn modelId="{7ABC090F-D910-433D-984C-9E448898A43D}" type="presParOf" srcId="{A4DA8532-3F83-46BE-95B0-FA82E7FE4CCF}" destId="{1D198E23-2F89-4B7D-9607-F144CEF5F2B3}" srcOrd="1" destOrd="0" presId="urn:microsoft.com/office/officeart/2005/8/layout/hierarchy1"/>
    <dgm:cxn modelId="{F6F6C2E1-114C-4663-A03B-D89A2439BB6D}" type="presParOf" srcId="{AE39F036-8CAA-49C6-A076-8EC1DC434D38}" destId="{1C3D6C79-1EB2-48FC-859C-095CEE509C71}" srcOrd="1" destOrd="0" presId="urn:microsoft.com/office/officeart/2005/8/layout/hierarchy1"/>
    <dgm:cxn modelId="{28913F07-8F9E-4372-B643-D4ED3B090A12}" type="presParOf" srcId="{54330908-ADA7-458D-A478-B1BD0479A38A}" destId="{69B2B227-A99B-4FA0-8EDA-BFC8625AB136}" srcOrd="8" destOrd="0" presId="urn:microsoft.com/office/officeart/2005/8/layout/hierarchy1"/>
    <dgm:cxn modelId="{72CEB996-F2FF-4102-A718-3E0CF4A7FD9B}" type="presParOf" srcId="{54330908-ADA7-458D-A478-B1BD0479A38A}" destId="{E0537145-5906-49E6-A9B2-289EBDA7141C}" srcOrd="9" destOrd="0" presId="urn:microsoft.com/office/officeart/2005/8/layout/hierarchy1"/>
    <dgm:cxn modelId="{96EBA5E5-44D2-4EC3-8AB5-FBE215C56DEC}" type="presParOf" srcId="{E0537145-5906-49E6-A9B2-289EBDA7141C}" destId="{639BE7DF-29E6-40D7-98E8-01DD64B53297}" srcOrd="0" destOrd="0" presId="urn:microsoft.com/office/officeart/2005/8/layout/hierarchy1"/>
    <dgm:cxn modelId="{05D47612-1114-4F5C-B9AB-8BDA408A8879}" type="presParOf" srcId="{639BE7DF-29E6-40D7-98E8-01DD64B53297}" destId="{2426DEBB-F7D7-453E-BF49-030ED8A3DD65}" srcOrd="0" destOrd="0" presId="urn:microsoft.com/office/officeart/2005/8/layout/hierarchy1"/>
    <dgm:cxn modelId="{17882155-CDF7-46F1-9DAE-3A2C87BFFEBE}" type="presParOf" srcId="{639BE7DF-29E6-40D7-98E8-01DD64B53297}" destId="{F19D8AB2-CE46-4499-8838-7378AB3F730D}" srcOrd="1" destOrd="0" presId="urn:microsoft.com/office/officeart/2005/8/layout/hierarchy1"/>
    <dgm:cxn modelId="{D26EEE7A-DB8C-4956-8720-7476202C2E4E}" type="presParOf" srcId="{E0537145-5906-49E6-A9B2-289EBDA7141C}" destId="{C3F63C2E-3666-454A-827A-0490523AA1DD}" srcOrd="1" destOrd="0" presId="urn:microsoft.com/office/officeart/2005/8/layout/hierarchy1"/>
    <dgm:cxn modelId="{C271E81B-1108-4EEB-9BBB-CC36302B2741}" type="presParOf" srcId="{54330908-ADA7-458D-A478-B1BD0479A38A}" destId="{88C92D32-386F-4248-9EF9-4EAE74CDE4A8}" srcOrd="10" destOrd="0" presId="urn:microsoft.com/office/officeart/2005/8/layout/hierarchy1"/>
    <dgm:cxn modelId="{A96D3C40-35C0-44F5-B178-0471C1E07F85}" type="presParOf" srcId="{54330908-ADA7-458D-A478-B1BD0479A38A}" destId="{C12BADBE-F90A-48CB-91E1-0B11C0969B35}" srcOrd="11" destOrd="0" presId="urn:microsoft.com/office/officeart/2005/8/layout/hierarchy1"/>
    <dgm:cxn modelId="{5176F8EA-1A12-4F7E-840E-2D2C0B07FFF1}" type="presParOf" srcId="{C12BADBE-F90A-48CB-91E1-0B11C0969B35}" destId="{922C70DA-4A2B-4B27-8255-8FD148B327A5}" srcOrd="0" destOrd="0" presId="urn:microsoft.com/office/officeart/2005/8/layout/hierarchy1"/>
    <dgm:cxn modelId="{04E11737-6C7E-4E45-9AD1-086DB7A403ED}" type="presParOf" srcId="{922C70DA-4A2B-4B27-8255-8FD148B327A5}" destId="{1307EFDC-3DB8-45F3-BBAB-AC2328D8B328}" srcOrd="0" destOrd="0" presId="urn:microsoft.com/office/officeart/2005/8/layout/hierarchy1"/>
    <dgm:cxn modelId="{6B5101F2-6EBC-42C1-A4C7-DA6D1307071F}" type="presParOf" srcId="{922C70DA-4A2B-4B27-8255-8FD148B327A5}" destId="{7507EB5B-E56E-4DA8-A032-9CD499F212B4}" srcOrd="1" destOrd="0" presId="urn:microsoft.com/office/officeart/2005/8/layout/hierarchy1"/>
    <dgm:cxn modelId="{61F9B212-1AC6-499E-BEBA-2630B4220C19}" type="presParOf" srcId="{C12BADBE-F90A-48CB-91E1-0B11C0969B35}" destId="{3624E1CD-2A3C-49E3-BFBB-7DCBA0DB8A0F}" srcOrd="1" destOrd="0" presId="urn:microsoft.com/office/officeart/2005/8/layout/hierarchy1"/>
    <dgm:cxn modelId="{6DB91A75-3C2F-4EFC-8F11-7F6EBF1E2362}" type="presParOf" srcId="{54330908-ADA7-458D-A478-B1BD0479A38A}" destId="{FE184A5A-E17B-44AD-B0E9-A34B1DFE3D02}" srcOrd="12" destOrd="0" presId="urn:microsoft.com/office/officeart/2005/8/layout/hierarchy1"/>
    <dgm:cxn modelId="{8406F7A5-61F7-44F2-82F4-C1184B40FD7D}" type="presParOf" srcId="{54330908-ADA7-458D-A478-B1BD0479A38A}" destId="{CDD2F5DD-E59D-4E52-8DE0-C93A92A9B6B2}" srcOrd="13" destOrd="0" presId="urn:microsoft.com/office/officeart/2005/8/layout/hierarchy1"/>
    <dgm:cxn modelId="{DA0E1A22-AEA1-49EF-B3F6-BAAD654D1E7A}" type="presParOf" srcId="{CDD2F5DD-E59D-4E52-8DE0-C93A92A9B6B2}" destId="{7005D1CE-5C2C-4F6B-970B-8920602D09E5}" srcOrd="0" destOrd="0" presId="urn:microsoft.com/office/officeart/2005/8/layout/hierarchy1"/>
    <dgm:cxn modelId="{CBCBE454-AE68-4C70-892B-4CCC5AEE13FB}" type="presParOf" srcId="{7005D1CE-5C2C-4F6B-970B-8920602D09E5}" destId="{3FCFA306-8799-4FCB-9C43-CA9A3C8C9A8B}" srcOrd="0" destOrd="0" presId="urn:microsoft.com/office/officeart/2005/8/layout/hierarchy1"/>
    <dgm:cxn modelId="{BD6B6F45-A89B-4487-A560-199C8C31C6BB}" type="presParOf" srcId="{7005D1CE-5C2C-4F6B-970B-8920602D09E5}" destId="{F6C298D3-EAAA-49C1-AF7A-03892828041B}" srcOrd="1" destOrd="0" presId="urn:microsoft.com/office/officeart/2005/8/layout/hierarchy1"/>
    <dgm:cxn modelId="{019D9E71-1450-4FBC-88CC-FF8AE8AA7788}" type="presParOf" srcId="{CDD2F5DD-E59D-4E52-8DE0-C93A92A9B6B2}" destId="{72D0D698-8875-41F6-90B8-CA895369F00C}" srcOrd="1" destOrd="0" presId="urn:microsoft.com/office/officeart/2005/8/layout/hierarchy1"/>
    <dgm:cxn modelId="{2F44571C-BF93-48EC-82CA-F801971F6DEA}" type="presParOf" srcId="{72D0D698-8875-41F6-90B8-CA895369F00C}" destId="{CC00A379-F36E-4F41-8410-F2CF337B6C39}" srcOrd="0" destOrd="0" presId="urn:microsoft.com/office/officeart/2005/8/layout/hierarchy1"/>
    <dgm:cxn modelId="{38F2C40A-9D09-47DE-964E-AC09074EC55E}" type="presParOf" srcId="{72D0D698-8875-41F6-90B8-CA895369F00C}" destId="{E30A0ABD-551F-4CA1-951F-CAC559FAA748}" srcOrd="1" destOrd="0" presId="urn:microsoft.com/office/officeart/2005/8/layout/hierarchy1"/>
    <dgm:cxn modelId="{1E262DFA-AE22-41AD-B322-D6E12C6299FF}" type="presParOf" srcId="{E30A0ABD-551F-4CA1-951F-CAC559FAA748}" destId="{00A3DBD9-94B1-44B3-BF38-C567BAA220B9}" srcOrd="0" destOrd="0" presId="urn:microsoft.com/office/officeart/2005/8/layout/hierarchy1"/>
    <dgm:cxn modelId="{F945AA93-D886-4A18-809E-1BCFF76BD800}" type="presParOf" srcId="{00A3DBD9-94B1-44B3-BF38-C567BAA220B9}" destId="{2153DDE5-CF7B-4B0A-9457-0958AEC224BD}" srcOrd="0" destOrd="0" presId="urn:microsoft.com/office/officeart/2005/8/layout/hierarchy1"/>
    <dgm:cxn modelId="{11618082-904A-4BB9-BE5D-B7A53EF0C634}" type="presParOf" srcId="{00A3DBD9-94B1-44B3-BF38-C567BAA220B9}" destId="{63E41328-A764-4C4E-A79F-69A55A5F4B94}" srcOrd="1" destOrd="0" presId="urn:microsoft.com/office/officeart/2005/8/layout/hierarchy1"/>
    <dgm:cxn modelId="{7B7E772E-F445-4242-A589-DC78F8655879}" type="presParOf" srcId="{E30A0ABD-551F-4CA1-951F-CAC559FAA748}" destId="{2EFC55E9-F6F3-478D-866F-AB4A1EBFF3BF}"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00A379-F36E-4F41-8410-F2CF337B6C39}">
      <dsp:nvSpPr>
        <dsp:cNvPr id="0" name=""/>
        <dsp:cNvSpPr/>
      </dsp:nvSpPr>
      <dsp:spPr>
        <a:xfrm>
          <a:off x="7582130" y="3421207"/>
          <a:ext cx="91440" cy="282935"/>
        </a:xfrm>
        <a:custGeom>
          <a:avLst/>
          <a:gdLst/>
          <a:ahLst/>
          <a:cxnLst/>
          <a:rect l="0" t="0" r="0" b="0"/>
          <a:pathLst>
            <a:path>
              <a:moveTo>
                <a:pt x="45720" y="0"/>
              </a:moveTo>
              <a:lnTo>
                <a:pt x="45720"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184A5A-E17B-44AD-B0E9-A34B1DFE3D02}">
      <dsp:nvSpPr>
        <dsp:cNvPr id="0" name=""/>
        <dsp:cNvSpPr/>
      </dsp:nvSpPr>
      <dsp:spPr>
        <a:xfrm>
          <a:off x="4060753" y="2520515"/>
          <a:ext cx="3567097" cy="282935"/>
        </a:xfrm>
        <a:custGeom>
          <a:avLst/>
          <a:gdLst/>
          <a:ahLst/>
          <a:cxnLst/>
          <a:rect l="0" t="0" r="0" b="0"/>
          <a:pathLst>
            <a:path>
              <a:moveTo>
                <a:pt x="0" y="0"/>
              </a:moveTo>
              <a:lnTo>
                <a:pt x="0" y="192812"/>
              </a:lnTo>
              <a:lnTo>
                <a:pt x="3567097" y="192812"/>
              </a:lnTo>
              <a:lnTo>
                <a:pt x="3567097"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C92D32-386F-4248-9EF9-4EAE74CDE4A8}">
      <dsp:nvSpPr>
        <dsp:cNvPr id="0" name=""/>
        <dsp:cNvSpPr/>
      </dsp:nvSpPr>
      <dsp:spPr>
        <a:xfrm>
          <a:off x="4060753" y="2520515"/>
          <a:ext cx="2378065" cy="282935"/>
        </a:xfrm>
        <a:custGeom>
          <a:avLst/>
          <a:gdLst/>
          <a:ahLst/>
          <a:cxnLst/>
          <a:rect l="0" t="0" r="0" b="0"/>
          <a:pathLst>
            <a:path>
              <a:moveTo>
                <a:pt x="0" y="0"/>
              </a:moveTo>
              <a:lnTo>
                <a:pt x="0" y="192812"/>
              </a:lnTo>
              <a:lnTo>
                <a:pt x="2378065" y="192812"/>
              </a:lnTo>
              <a:lnTo>
                <a:pt x="2378065"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B2B227-A99B-4FA0-8EDA-BFC8625AB136}">
      <dsp:nvSpPr>
        <dsp:cNvPr id="0" name=""/>
        <dsp:cNvSpPr/>
      </dsp:nvSpPr>
      <dsp:spPr>
        <a:xfrm>
          <a:off x="4060753" y="2520515"/>
          <a:ext cx="1189032" cy="282935"/>
        </a:xfrm>
        <a:custGeom>
          <a:avLst/>
          <a:gdLst/>
          <a:ahLst/>
          <a:cxnLst/>
          <a:rect l="0" t="0" r="0" b="0"/>
          <a:pathLst>
            <a:path>
              <a:moveTo>
                <a:pt x="0" y="0"/>
              </a:moveTo>
              <a:lnTo>
                <a:pt x="0" y="192812"/>
              </a:lnTo>
              <a:lnTo>
                <a:pt x="1189032" y="192812"/>
              </a:lnTo>
              <a:lnTo>
                <a:pt x="1189032"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A65FEF-21E4-4650-BFFC-4E3C2B7E176A}">
      <dsp:nvSpPr>
        <dsp:cNvPr id="0" name=""/>
        <dsp:cNvSpPr/>
      </dsp:nvSpPr>
      <dsp:spPr>
        <a:xfrm>
          <a:off x="4015033" y="2520515"/>
          <a:ext cx="91440" cy="302370"/>
        </a:xfrm>
        <a:custGeom>
          <a:avLst/>
          <a:gdLst/>
          <a:ahLst/>
          <a:cxnLst/>
          <a:rect l="0" t="0" r="0" b="0"/>
          <a:pathLst>
            <a:path>
              <a:moveTo>
                <a:pt x="45720" y="0"/>
              </a:moveTo>
              <a:lnTo>
                <a:pt x="45720" y="212247"/>
              </a:lnTo>
              <a:lnTo>
                <a:pt x="61635" y="212247"/>
              </a:lnTo>
              <a:lnTo>
                <a:pt x="61635" y="3023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46BD90-F3DA-4F78-BD68-686348639BA2}">
      <dsp:nvSpPr>
        <dsp:cNvPr id="0" name=""/>
        <dsp:cNvSpPr/>
      </dsp:nvSpPr>
      <dsp:spPr>
        <a:xfrm>
          <a:off x="2826000" y="3421207"/>
          <a:ext cx="91440" cy="282935"/>
        </a:xfrm>
        <a:custGeom>
          <a:avLst/>
          <a:gdLst/>
          <a:ahLst/>
          <a:cxnLst/>
          <a:rect l="0" t="0" r="0" b="0"/>
          <a:pathLst>
            <a:path>
              <a:moveTo>
                <a:pt x="45720" y="0"/>
              </a:moveTo>
              <a:lnTo>
                <a:pt x="45720"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0E781E-997F-41B2-92D8-A52D8254BAEA}">
      <dsp:nvSpPr>
        <dsp:cNvPr id="0" name=""/>
        <dsp:cNvSpPr/>
      </dsp:nvSpPr>
      <dsp:spPr>
        <a:xfrm>
          <a:off x="2871720" y="2520515"/>
          <a:ext cx="1189032" cy="282935"/>
        </a:xfrm>
        <a:custGeom>
          <a:avLst/>
          <a:gdLst/>
          <a:ahLst/>
          <a:cxnLst/>
          <a:rect l="0" t="0" r="0" b="0"/>
          <a:pathLst>
            <a:path>
              <a:moveTo>
                <a:pt x="1189032" y="0"/>
              </a:moveTo>
              <a:lnTo>
                <a:pt x="1189032" y="192812"/>
              </a:lnTo>
              <a:lnTo>
                <a:pt x="0" y="192812"/>
              </a:lnTo>
              <a:lnTo>
                <a:pt x="0"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AEE8CA-C9DF-4486-AF57-2AF5B699E5DD}">
      <dsp:nvSpPr>
        <dsp:cNvPr id="0" name=""/>
        <dsp:cNvSpPr/>
      </dsp:nvSpPr>
      <dsp:spPr>
        <a:xfrm>
          <a:off x="1636967" y="3421207"/>
          <a:ext cx="91440" cy="282935"/>
        </a:xfrm>
        <a:custGeom>
          <a:avLst/>
          <a:gdLst/>
          <a:ahLst/>
          <a:cxnLst/>
          <a:rect l="0" t="0" r="0" b="0"/>
          <a:pathLst>
            <a:path>
              <a:moveTo>
                <a:pt x="45720" y="0"/>
              </a:moveTo>
              <a:lnTo>
                <a:pt x="45720"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6FAF9C-3BFC-4501-804E-ACDBA7E7BD95}">
      <dsp:nvSpPr>
        <dsp:cNvPr id="0" name=""/>
        <dsp:cNvSpPr/>
      </dsp:nvSpPr>
      <dsp:spPr>
        <a:xfrm>
          <a:off x="1682687" y="2520515"/>
          <a:ext cx="2378065" cy="282935"/>
        </a:xfrm>
        <a:custGeom>
          <a:avLst/>
          <a:gdLst/>
          <a:ahLst/>
          <a:cxnLst/>
          <a:rect l="0" t="0" r="0" b="0"/>
          <a:pathLst>
            <a:path>
              <a:moveTo>
                <a:pt x="2378065" y="0"/>
              </a:moveTo>
              <a:lnTo>
                <a:pt x="2378065" y="192812"/>
              </a:lnTo>
              <a:lnTo>
                <a:pt x="0" y="192812"/>
              </a:lnTo>
              <a:lnTo>
                <a:pt x="0"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F43167-53F7-4653-80B5-869E84C22722}">
      <dsp:nvSpPr>
        <dsp:cNvPr id="0" name=""/>
        <dsp:cNvSpPr/>
      </dsp:nvSpPr>
      <dsp:spPr>
        <a:xfrm>
          <a:off x="447935" y="3410668"/>
          <a:ext cx="91440" cy="293474"/>
        </a:xfrm>
        <a:custGeom>
          <a:avLst/>
          <a:gdLst/>
          <a:ahLst/>
          <a:cxnLst/>
          <a:rect l="0" t="0" r="0" b="0"/>
          <a:pathLst>
            <a:path>
              <a:moveTo>
                <a:pt x="82795" y="0"/>
              </a:moveTo>
              <a:lnTo>
                <a:pt x="82795" y="203351"/>
              </a:lnTo>
              <a:lnTo>
                <a:pt x="45720" y="203351"/>
              </a:lnTo>
              <a:lnTo>
                <a:pt x="45720" y="2934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F7395-B023-4C11-AB42-617DF852079A}">
      <dsp:nvSpPr>
        <dsp:cNvPr id="0" name=""/>
        <dsp:cNvSpPr/>
      </dsp:nvSpPr>
      <dsp:spPr>
        <a:xfrm>
          <a:off x="530730" y="2520515"/>
          <a:ext cx="3530022" cy="272396"/>
        </a:xfrm>
        <a:custGeom>
          <a:avLst/>
          <a:gdLst/>
          <a:ahLst/>
          <a:cxnLst/>
          <a:rect l="0" t="0" r="0" b="0"/>
          <a:pathLst>
            <a:path>
              <a:moveTo>
                <a:pt x="3530022" y="0"/>
              </a:moveTo>
              <a:lnTo>
                <a:pt x="3530022" y="182273"/>
              </a:lnTo>
              <a:lnTo>
                <a:pt x="0" y="182273"/>
              </a:lnTo>
              <a:lnTo>
                <a:pt x="0" y="2723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914823-A0E7-4570-B4DB-C0B804A05FBE}">
      <dsp:nvSpPr>
        <dsp:cNvPr id="0" name=""/>
        <dsp:cNvSpPr/>
      </dsp:nvSpPr>
      <dsp:spPr>
        <a:xfrm>
          <a:off x="2871720" y="1619822"/>
          <a:ext cx="1189032" cy="282935"/>
        </a:xfrm>
        <a:custGeom>
          <a:avLst/>
          <a:gdLst/>
          <a:ahLst/>
          <a:cxnLst/>
          <a:rect l="0" t="0" r="0" b="0"/>
          <a:pathLst>
            <a:path>
              <a:moveTo>
                <a:pt x="0" y="0"/>
              </a:moveTo>
              <a:lnTo>
                <a:pt x="0" y="192812"/>
              </a:lnTo>
              <a:lnTo>
                <a:pt x="1189032" y="192812"/>
              </a:lnTo>
              <a:lnTo>
                <a:pt x="1189032"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265231-7CD2-46B0-BC6F-F6E5AE96AEB6}">
      <dsp:nvSpPr>
        <dsp:cNvPr id="0" name=""/>
        <dsp:cNvSpPr/>
      </dsp:nvSpPr>
      <dsp:spPr>
        <a:xfrm>
          <a:off x="2826000" y="1619822"/>
          <a:ext cx="91440" cy="282935"/>
        </a:xfrm>
        <a:custGeom>
          <a:avLst/>
          <a:gdLst/>
          <a:ahLst/>
          <a:cxnLst/>
          <a:rect l="0" t="0" r="0" b="0"/>
          <a:pathLst>
            <a:path>
              <a:moveTo>
                <a:pt x="45720" y="0"/>
              </a:moveTo>
              <a:lnTo>
                <a:pt x="45720"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1EF4C2-6917-418B-8625-53034BEF43A3}">
      <dsp:nvSpPr>
        <dsp:cNvPr id="0" name=""/>
        <dsp:cNvSpPr/>
      </dsp:nvSpPr>
      <dsp:spPr>
        <a:xfrm>
          <a:off x="1682687" y="1619822"/>
          <a:ext cx="1189032" cy="282935"/>
        </a:xfrm>
        <a:custGeom>
          <a:avLst/>
          <a:gdLst/>
          <a:ahLst/>
          <a:cxnLst/>
          <a:rect l="0" t="0" r="0" b="0"/>
          <a:pathLst>
            <a:path>
              <a:moveTo>
                <a:pt x="1189032" y="0"/>
              </a:moveTo>
              <a:lnTo>
                <a:pt x="1189032" y="192812"/>
              </a:lnTo>
              <a:lnTo>
                <a:pt x="0" y="192812"/>
              </a:lnTo>
              <a:lnTo>
                <a:pt x="0"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4047F-B4C0-49DE-802D-CD5798D72CB3}">
      <dsp:nvSpPr>
        <dsp:cNvPr id="0" name=""/>
        <dsp:cNvSpPr/>
      </dsp:nvSpPr>
      <dsp:spPr>
        <a:xfrm>
          <a:off x="2826000" y="719130"/>
          <a:ext cx="91440" cy="282935"/>
        </a:xfrm>
        <a:custGeom>
          <a:avLst/>
          <a:gdLst/>
          <a:ahLst/>
          <a:cxnLst/>
          <a:rect l="0" t="0" r="0" b="0"/>
          <a:pathLst>
            <a:path>
              <a:moveTo>
                <a:pt x="45720" y="0"/>
              </a:moveTo>
              <a:lnTo>
                <a:pt x="45720" y="2829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E82336-37EB-4793-B9A2-B117E9154C4C}">
      <dsp:nvSpPr>
        <dsp:cNvPr id="0" name=""/>
        <dsp:cNvSpPr/>
      </dsp:nvSpPr>
      <dsp:spPr>
        <a:xfrm>
          <a:off x="2385298" y="101374"/>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EFB0C9-0356-47D3-8F2F-F4837988BA0A}">
      <dsp:nvSpPr>
        <dsp:cNvPr id="0" name=""/>
        <dsp:cNvSpPr/>
      </dsp:nvSpPr>
      <dsp:spPr>
        <a:xfrm>
          <a:off x="2493391" y="204063"/>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lv-LV" sz="800" b="1" kern="1200" dirty="0" smtClean="0"/>
            <a:t>Akūta </a:t>
          </a:r>
          <a:r>
            <a:rPr lang="lv-LV" sz="800" b="1" kern="1200" dirty="0" err="1" smtClean="0"/>
            <a:t>mielopātija</a:t>
          </a:r>
          <a:endParaRPr lang="lv-LV" sz="800" b="1" kern="1200" dirty="0"/>
        </a:p>
      </dsp:txBody>
      <dsp:txXfrm>
        <a:off x="2493391" y="204063"/>
        <a:ext cx="972844" cy="617756"/>
      </dsp:txXfrm>
    </dsp:sp>
    <dsp:sp modelId="{35113527-9CDD-4D0D-810D-942F9F553B10}">
      <dsp:nvSpPr>
        <dsp:cNvPr id="0" name=""/>
        <dsp:cNvSpPr/>
      </dsp:nvSpPr>
      <dsp:spPr>
        <a:xfrm>
          <a:off x="2385298" y="1002066"/>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B73C0E-6972-4792-B07E-C7D7CC2CB9B2}">
      <dsp:nvSpPr>
        <dsp:cNvPr id="0" name=""/>
        <dsp:cNvSpPr/>
      </dsp:nvSpPr>
      <dsp:spPr>
        <a:xfrm>
          <a:off x="2493391" y="1104755"/>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lv-LV" sz="800" b="1" kern="1200" dirty="0" smtClean="0"/>
            <a:t>MR </a:t>
          </a:r>
        </a:p>
        <a:p>
          <a:pPr lvl="0" algn="ctr" defTabSz="355600">
            <a:lnSpc>
              <a:spcPct val="90000"/>
            </a:lnSpc>
            <a:spcBef>
              <a:spcPct val="0"/>
            </a:spcBef>
            <a:spcAft>
              <a:spcPct val="35000"/>
            </a:spcAft>
          </a:pPr>
          <a:r>
            <a:rPr lang="lv-LV" sz="800" b="1" kern="1200" dirty="0" smtClean="0"/>
            <a:t>Visa mugura, </a:t>
          </a:r>
          <a:r>
            <a:rPr lang="lv-LV" sz="800" b="1" kern="1200" dirty="0" err="1" smtClean="0"/>
            <a:t>kv</a:t>
          </a:r>
          <a:r>
            <a:rPr lang="lv-LV" sz="800" b="1" kern="1200" dirty="0" smtClean="0"/>
            <a:t>+</a:t>
          </a:r>
          <a:endParaRPr lang="lv-LV" sz="800" b="1" kern="1200" dirty="0"/>
        </a:p>
      </dsp:txBody>
      <dsp:txXfrm>
        <a:off x="2493391" y="1104755"/>
        <a:ext cx="972844" cy="617756"/>
      </dsp:txXfrm>
    </dsp:sp>
    <dsp:sp modelId="{B8FACAB5-DDEE-4D19-A6B7-6A4DB9C50B64}">
      <dsp:nvSpPr>
        <dsp:cNvPr id="0" name=""/>
        <dsp:cNvSpPr/>
      </dsp:nvSpPr>
      <dsp:spPr>
        <a:xfrm>
          <a:off x="1196265" y="1902758"/>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E55271-D191-4E55-9028-6E962E5C29D5}">
      <dsp:nvSpPr>
        <dsp:cNvPr id="0" name=""/>
        <dsp:cNvSpPr/>
      </dsp:nvSpPr>
      <dsp:spPr>
        <a:xfrm>
          <a:off x="1304359" y="2005447"/>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lv-LV" sz="800" b="1" kern="1200" dirty="0" smtClean="0"/>
            <a:t>Neiroķirurga konsultācija</a:t>
          </a:r>
          <a:r>
            <a:rPr lang="lv-LV" sz="800" b="1" kern="1200" dirty="0" smtClean="0">
              <a:latin typeface="Arial"/>
              <a:cs typeface="Arial"/>
            </a:rPr>
            <a:t>→</a:t>
          </a:r>
        </a:p>
        <a:p>
          <a:pPr lvl="0" algn="ctr" defTabSz="355600">
            <a:lnSpc>
              <a:spcPct val="90000"/>
            </a:lnSpc>
            <a:spcBef>
              <a:spcPct val="0"/>
            </a:spcBef>
            <a:spcAft>
              <a:spcPct val="35000"/>
            </a:spcAft>
          </a:pPr>
          <a:r>
            <a:rPr lang="lv-LV" sz="800" b="1" kern="1200" dirty="0" smtClean="0">
              <a:latin typeface="Arial"/>
              <a:cs typeface="Arial"/>
            </a:rPr>
            <a:t>dekompresija</a:t>
          </a:r>
          <a:endParaRPr lang="lv-LV" sz="800" b="1" kern="1200" dirty="0"/>
        </a:p>
      </dsp:txBody>
      <dsp:txXfrm>
        <a:off x="1304359" y="2005447"/>
        <a:ext cx="972844" cy="617756"/>
      </dsp:txXfrm>
    </dsp:sp>
    <dsp:sp modelId="{C30DB748-8E99-4778-8440-95AE2A99CFC4}">
      <dsp:nvSpPr>
        <dsp:cNvPr id="0" name=""/>
        <dsp:cNvSpPr/>
      </dsp:nvSpPr>
      <dsp:spPr>
        <a:xfrm>
          <a:off x="2385298" y="1902758"/>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4AB632-522F-4FF2-87F5-E8AD46036FEA}">
      <dsp:nvSpPr>
        <dsp:cNvPr id="0" name=""/>
        <dsp:cNvSpPr/>
      </dsp:nvSpPr>
      <dsp:spPr>
        <a:xfrm>
          <a:off x="2493391" y="2005447"/>
          <a:ext cx="972844" cy="617756"/>
        </a:xfrm>
        <a:prstGeom prst="leftArrow">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lv-LV" sz="800" b="1" kern="1200" dirty="0" err="1" smtClean="0"/>
            <a:t>Komprimējoša</a:t>
          </a:r>
          <a:endParaRPr lang="lv-LV" sz="800" b="1" kern="1200" dirty="0"/>
        </a:p>
      </dsp:txBody>
      <dsp:txXfrm>
        <a:off x="2493391" y="2005447"/>
        <a:ext cx="972844" cy="617756"/>
      </dsp:txXfrm>
    </dsp:sp>
    <dsp:sp modelId="{1BBC4208-2C09-41BD-AA2D-73E4BFFD503A}">
      <dsp:nvSpPr>
        <dsp:cNvPr id="0" name=""/>
        <dsp:cNvSpPr/>
      </dsp:nvSpPr>
      <dsp:spPr>
        <a:xfrm>
          <a:off x="3574330" y="1902758"/>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FCB6FD-3A0A-4002-AAC2-A62CD1D92AE1}">
      <dsp:nvSpPr>
        <dsp:cNvPr id="0" name=""/>
        <dsp:cNvSpPr/>
      </dsp:nvSpPr>
      <dsp:spPr>
        <a:xfrm>
          <a:off x="3682424" y="2005447"/>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lv-LV" sz="800" b="1" kern="1200" dirty="0" err="1" smtClean="0"/>
            <a:t>Nekomprimējoša</a:t>
          </a:r>
          <a:endParaRPr lang="lv-LV" sz="800" b="1" kern="1200" dirty="0"/>
        </a:p>
      </dsp:txBody>
      <dsp:txXfrm>
        <a:off x="3682424" y="2005447"/>
        <a:ext cx="972844" cy="617756"/>
      </dsp:txXfrm>
    </dsp:sp>
    <dsp:sp modelId="{7894ADD5-3ED8-4B92-838B-42FC1333F74E}">
      <dsp:nvSpPr>
        <dsp:cNvPr id="0" name=""/>
        <dsp:cNvSpPr/>
      </dsp:nvSpPr>
      <dsp:spPr>
        <a:xfrm>
          <a:off x="44308" y="2792911"/>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D4D59-DED8-42D9-9E16-CAEAB8BF3BFA}">
      <dsp:nvSpPr>
        <dsp:cNvPr id="0" name=""/>
        <dsp:cNvSpPr/>
      </dsp:nvSpPr>
      <dsp:spPr>
        <a:xfrm>
          <a:off x="152402" y="2895601"/>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lv-LV" sz="800" b="1" kern="1200" dirty="0" err="1" smtClean="0"/>
            <a:t>Demielinizācija</a:t>
          </a:r>
          <a:endParaRPr lang="lv-LV" sz="800" b="1" kern="1200" dirty="0"/>
        </a:p>
      </dsp:txBody>
      <dsp:txXfrm>
        <a:off x="152402" y="2895601"/>
        <a:ext cx="972844" cy="617756"/>
      </dsp:txXfrm>
    </dsp:sp>
    <dsp:sp modelId="{153F308F-979C-4BDE-AD83-BA0A01D6288E}">
      <dsp:nvSpPr>
        <dsp:cNvPr id="0" name=""/>
        <dsp:cNvSpPr/>
      </dsp:nvSpPr>
      <dsp:spPr>
        <a:xfrm>
          <a:off x="7233" y="3704142"/>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73121A-129D-4B69-A738-1BE4BAF91ABE}">
      <dsp:nvSpPr>
        <dsp:cNvPr id="0" name=""/>
        <dsp:cNvSpPr/>
      </dsp:nvSpPr>
      <dsp:spPr>
        <a:xfrm>
          <a:off x="115326" y="3806832"/>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lv-LV" sz="800" b="1" kern="1200" dirty="0" smtClean="0"/>
            <a:t>Galvas smadzeņu MR</a:t>
          </a:r>
          <a:endParaRPr lang="lv-LV" sz="800" b="1" kern="1200" dirty="0"/>
        </a:p>
      </dsp:txBody>
      <dsp:txXfrm>
        <a:off x="115326" y="3806832"/>
        <a:ext cx="972844" cy="617756"/>
      </dsp:txXfrm>
    </dsp:sp>
    <dsp:sp modelId="{E3E1A055-8F6F-4790-B006-66CFC027C41B}">
      <dsp:nvSpPr>
        <dsp:cNvPr id="0" name=""/>
        <dsp:cNvSpPr/>
      </dsp:nvSpPr>
      <dsp:spPr>
        <a:xfrm>
          <a:off x="1196265" y="2803450"/>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DF8743-C93B-4C35-84CC-1F000EFD0047}">
      <dsp:nvSpPr>
        <dsp:cNvPr id="0" name=""/>
        <dsp:cNvSpPr/>
      </dsp:nvSpPr>
      <dsp:spPr>
        <a:xfrm>
          <a:off x="1304359" y="2906140"/>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lv-LV" sz="800" b="1" kern="1200" dirty="0" smtClean="0"/>
            <a:t>Infekcijas</a:t>
          </a:r>
          <a:endParaRPr lang="lv-LV" sz="800" b="1" kern="1200" dirty="0"/>
        </a:p>
      </dsp:txBody>
      <dsp:txXfrm>
        <a:off x="1304359" y="2906140"/>
        <a:ext cx="972844" cy="617756"/>
      </dsp:txXfrm>
    </dsp:sp>
    <dsp:sp modelId="{ABB1FFB2-E513-4FBC-ADCA-AF14DB754263}">
      <dsp:nvSpPr>
        <dsp:cNvPr id="0" name=""/>
        <dsp:cNvSpPr/>
      </dsp:nvSpPr>
      <dsp:spPr>
        <a:xfrm>
          <a:off x="1196265" y="3704142"/>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617399-2890-420A-8D43-7FE8FAC24AB7}">
      <dsp:nvSpPr>
        <dsp:cNvPr id="0" name=""/>
        <dsp:cNvSpPr/>
      </dsp:nvSpPr>
      <dsp:spPr>
        <a:xfrm>
          <a:off x="1304359" y="3806832"/>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lv-LV" sz="800" kern="1200" dirty="0" smtClean="0"/>
            <a:t>Galvas smadzeņu MR</a:t>
          </a:r>
          <a:endParaRPr lang="lv-LV" sz="800" kern="1200" dirty="0"/>
        </a:p>
      </dsp:txBody>
      <dsp:txXfrm>
        <a:off x="1304359" y="3806832"/>
        <a:ext cx="972844" cy="617756"/>
      </dsp:txXfrm>
    </dsp:sp>
    <dsp:sp modelId="{3AD7E4B0-A549-49B5-AFEB-6E08FC160694}">
      <dsp:nvSpPr>
        <dsp:cNvPr id="0" name=""/>
        <dsp:cNvSpPr/>
      </dsp:nvSpPr>
      <dsp:spPr>
        <a:xfrm>
          <a:off x="2385298" y="2803450"/>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0405E2-7CD2-469D-AC37-52EBB3193E3C}">
      <dsp:nvSpPr>
        <dsp:cNvPr id="0" name=""/>
        <dsp:cNvSpPr/>
      </dsp:nvSpPr>
      <dsp:spPr>
        <a:xfrm>
          <a:off x="2493391" y="2906140"/>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lv-LV" sz="800" b="1" kern="1200" dirty="0" smtClean="0"/>
            <a:t>Citi iekaisumi</a:t>
          </a:r>
          <a:endParaRPr lang="lv-LV" sz="800" b="1" kern="1200" dirty="0"/>
        </a:p>
      </dsp:txBody>
      <dsp:txXfrm>
        <a:off x="2493391" y="2906140"/>
        <a:ext cx="972844" cy="617756"/>
      </dsp:txXfrm>
    </dsp:sp>
    <dsp:sp modelId="{B644120A-1D20-48B6-8C51-84191C2ED216}">
      <dsp:nvSpPr>
        <dsp:cNvPr id="0" name=""/>
        <dsp:cNvSpPr/>
      </dsp:nvSpPr>
      <dsp:spPr>
        <a:xfrm>
          <a:off x="2385298" y="3704142"/>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FF0897-7D6F-4A3F-9AFB-A021ACCA6BF1}">
      <dsp:nvSpPr>
        <dsp:cNvPr id="0" name=""/>
        <dsp:cNvSpPr/>
      </dsp:nvSpPr>
      <dsp:spPr>
        <a:xfrm>
          <a:off x="2493391" y="3806832"/>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lv-LV" sz="800" kern="1200" dirty="0" smtClean="0"/>
            <a:t>Galvas smadzeņu MR</a:t>
          </a:r>
          <a:endParaRPr lang="lv-LV" sz="800" kern="1200" dirty="0"/>
        </a:p>
      </dsp:txBody>
      <dsp:txXfrm>
        <a:off x="2493391" y="3806832"/>
        <a:ext cx="972844" cy="617756"/>
      </dsp:txXfrm>
    </dsp:sp>
    <dsp:sp modelId="{13BFCA65-0781-4CA3-9DFE-168E0FC5D905}">
      <dsp:nvSpPr>
        <dsp:cNvPr id="0" name=""/>
        <dsp:cNvSpPr/>
      </dsp:nvSpPr>
      <dsp:spPr>
        <a:xfrm>
          <a:off x="3590246" y="2822885"/>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198E23-2F89-4B7D-9607-F144CEF5F2B3}">
      <dsp:nvSpPr>
        <dsp:cNvPr id="0" name=""/>
        <dsp:cNvSpPr/>
      </dsp:nvSpPr>
      <dsp:spPr>
        <a:xfrm>
          <a:off x="3698340" y="2925574"/>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lv-LV" sz="800" b="1" kern="1200" dirty="0" err="1" smtClean="0"/>
            <a:t>Neoplastiska</a:t>
          </a:r>
          <a:endParaRPr lang="lv-LV" sz="800" b="1" kern="1200" dirty="0" smtClean="0"/>
        </a:p>
        <a:p>
          <a:pPr lvl="0" algn="ctr" defTabSz="355600">
            <a:lnSpc>
              <a:spcPct val="90000"/>
            </a:lnSpc>
            <a:spcBef>
              <a:spcPct val="0"/>
            </a:spcBef>
            <a:spcAft>
              <a:spcPct val="35000"/>
            </a:spcAft>
          </a:pPr>
          <a:r>
            <a:rPr lang="lv-LV" sz="800" b="1" kern="1200" dirty="0" err="1" smtClean="0"/>
            <a:t>Paraneoplastiska</a:t>
          </a:r>
          <a:endParaRPr lang="lv-LV" sz="800" b="1" kern="1200" dirty="0"/>
        </a:p>
      </dsp:txBody>
      <dsp:txXfrm>
        <a:off x="3698340" y="2925574"/>
        <a:ext cx="972844" cy="617756"/>
      </dsp:txXfrm>
    </dsp:sp>
    <dsp:sp modelId="{2426DEBB-F7D7-453E-BF49-030ED8A3DD65}">
      <dsp:nvSpPr>
        <dsp:cNvPr id="0" name=""/>
        <dsp:cNvSpPr/>
      </dsp:nvSpPr>
      <dsp:spPr>
        <a:xfrm>
          <a:off x="4763363" y="2803450"/>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9D8AB2-CE46-4499-8838-7378AB3F730D}">
      <dsp:nvSpPr>
        <dsp:cNvPr id="0" name=""/>
        <dsp:cNvSpPr/>
      </dsp:nvSpPr>
      <dsp:spPr>
        <a:xfrm>
          <a:off x="4871457" y="2906140"/>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lv-LV" sz="800" b="1" kern="1200" dirty="0" err="1" smtClean="0"/>
            <a:t>Vaskulāra</a:t>
          </a:r>
          <a:endParaRPr lang="lv-LV" sz="800" b="1" kern="1200" dirty="0"/>
        </a:p>
      </dsp:txBody>
      <dsp:txXfrm>
        <a:off x="4871457" y="2906140"/>
        <a:ext cx="972844" cy="617756"/>
      </dsp:txXfrm>
    </dsp:sp>
    <dsp:sp modelId="{1307EFDC-3DB8-45F3-BBAB-AC2328D8B328}">
      <dsp:nvSpPr>
        <dsp:cNvPr id="0" name=""/>
        <dsp:cNvSpPr/>
      </dsp:nvSpPr>
      <dsp:spPr>
        <a:xfrm>
          <a:off x="5952395" y="2803450"/>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07EB5B-E56E-4DA8-A032-9CD499F212B4}">
      <dsp:nvSpPr>
        <dsp:cNvPr id="0" name=""/>
        <dsp:cNvSpPr/>
      </dsp:nvSpPr>
      <dsp:spPr>
        <a:xfrm>
          <a:off x="6060489" y="2906140"/>
          <a:ext cx="972844" cy="617756"/>
        </a:xfrm>
        <a:prstGeom prst="leftArrow">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lv-LV" sz="800" b="1" kern="1200" dirty="0" smtClean="0"/>
            <a:t>Pozitīva MR</a:t>
          </a:r>
          <a:endParaRPr lang="lv-LV" sz="800" b="1" kern="1200" dirty="0"/>
        </a:p>
      </dsp:txBody>
      <dsp:txXfrm>
        <a:off x="6060489" y="2906140"/>
        <a:ext cx="972844" cy="617756"/>
      </dsp:txXfrm>
    </dsp:sp>
    <dsp:sp modelId="{3FCFA306-8799-4FCB-9C43-CA9A3C8C9A8B}">
      <dsp:nvSpPr>
        <dsp:cNvPr id="0" name=""/>
        <dsp:cNvSpPr/>
      </dsp:nvSpPr>
      <dsp:spPr>
        <a:xfrm>
          <a:off x="7141428" y="2803450"/>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C298D3-EAAA-49C1-AF7A-03892828041B}">
      <dsp:nvSpPr>
        <dsp:cNvPr id="0" name=""/>
        <dsp:cNvSpPr/>
      </dsp:nvSpPr>
      <dsp:spPr>
        <a:xfrm>
          <a:off x="7249522" y="2906140"/>
          <a:ext cx="972844" cy="617756"/>
        </a:xfrm>
        <a:prstGeom prst="downArrow">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lv-LV" sz="800" b="1" kern="1200" dirty="0" smtClean="0"/>
            <a:t>Negatīva MR</a:t>
          </a:r>
          <a:endParaRPr lang="lv-LV" sz="800" b="1" kern="1200" dirty="0"/>
        </a:p>
      </dsp:txBody>
      <dsp:txXfrm>
        <a:off x="7249522" y="2906140"/>
        <a:ext cx="972844" cy="617756"/>
      </dsp:txXfrm>
    </dsp:sp>
    <dsp:sp modelId="{2153DDE5-CF7B-4B0A-9457-0958AEC224BD}">
      <dsp:nvSpPr>
        <dsp:cNvPr id="0" name=""/>
        <dsp:cNvSpPr/>
      </dsp:nvSpPr>
      <dsp:spPr>
        <a:xfrm>
          <a:off x="7141428" y="3704142"/>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E41328-A764-4C4E-A79F-69A55A5F4B94}">
      <dsp:nvSpPr>
        <dsp:cNvPr id="0" name=""/>
        <dsp:cNvSpPr/>
      </dsp:nvSpPr>
      <dsp:spPr>
        <a:xfrm>
          <a:off x="7249522" y="3806832"/>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lv-LV" sz="800" b="1" kern="1200" dirty="0" smtClean="0"/>
            <a:t>Atkārtota MR </a:t>
          </a:r>
        </a:p>
        <a:p>
          <a:pPr lvl="0" algn="ctr" defTabSz="355600">
            <a:lnSpc>
              <a:spcPct val="90000"/>
            </a:lnSpc>
            <a:spcBef>
              <a:spcPct val="0"/>
            </a:spcBef>
            <a:spcAft>
              <a:spcPct val="35000"/>
            </a:spcAft>
          </a:pPr>
          <a:r>
            <a:rPr lang="lv-LV" sz="800" b="1" kern="1200" dirty="0" smtClean="0"/>
            <a:t>pēc 2-7 dienām</a:t>
          </a:r>
          <a:endParaRPr lang="lv-LV" sz="800" b="1" kern="1200" dirty="0"/>
        </a:p>
      </dsp:txBody>
      <dsp:txXfrm>
        <a:off x="7249522" y="3806832"/>
        <a:ext cx="972844" cy="61775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549AA7-017A-457E-92DE-585740543595}" type="datetimeFigureOut">
              <a:rPr lang="lv-LV" smtClean="0"/>
              <a:pPr/>
              <a:t>2012.08.07.</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12D28A-3B4E-4392-92BB-C710EFDA40CD}"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Histology of transverse </a:t>
            </a:r>
            <a:r>
              <a:rPr lang="en-US" sz="1200" kern="1200" baseline="0" dirty="0" err="1" smtClean="0">
                <a:solidFill>
                  <a:schemeClr val="tx1"/>
                </a:solidFill>
                <a:latin typeface="+mn-lt"/>
                <a:ea typeface="+mn-ea"/>
                <a:cs typeface="+mn-cs"/>
              </a:rPr>
              <a:t>myelitis</a:t>
            </a:r>
            <a:r>
              <a:rPr lang="en-US" sz="1200" kern="1200" baseline="0" dirty="0" smtClean="0">
                <a:solidFill>
                  <a:schemeClr val="tx1"/>
                </a:solidFill>
                <a:latin typeface="+mn-lt"/>
                <a:ea typeface="+mn-ea"/>
                <a:cs typeface="+mn-cs"/>
              </a:rPr>
              <a:t> (TM). A, Myelin</a:t>
            </a:r>
          </a:p>
          <a:p>
            <a:r>
              <a:rPr lang="en-US" sz="1200" kern="1200" baseline="0" dirty="0" smtClean="0">
                <a:solidFill>
                  <a:schemeClr val="tx1"/>
                </a:solidFill>
                <a:latin typeface="+mn-lt"/>
                <a:ea typeface="+mn-ea"/>
                <a:cs typeface="+mn-cs"/>
              </a:rPr>
              <a:t>staining of cervical spinal cord section from a patient who died</a:t>
            </a:r>
          </a:p>
          <a:p>
            <a:r>
              <a:rPr lang="en-US" sz="1200" kern="1200" baseline="0" dirty="0" smtClean="0">
                <a:solidFill>
                  <a:schemeClr val="tx1"/>
                </a:solidFill>
                <a:latin typeface="+mn-lt"/>
                <a:ea typeface="+mn-ea"/>
                <a:cs typeface="+mn-cs"/>
              </a:rPr>
              <a:t>during a </a:t>
            </a:r>
            <a:r>
              <a:rPr lang="en-US" sz="1200" kern="1200" baseline="0" dirty="0" err="1" smtClean="0">
                <a:solidFill>
                  <a:schemeClr val="tx1"/>
                </a:solidFill>
                <a:latin typeface="+mn-lt"/>
                <a:ea typeface="+mn-ea"/>
                <a:cs typeface="+mn-cs"/>
              </a:rPr>
              <a:t>subacute</a:t>
            </a:r>
            <a:r>
              <a:rPr lang="en-US" sz="1200" kern="1200" baseline="0" dirty="0" smtClean="0">
                <a:solidFill>
                  <a:schemeClr val="tx1"/>
                </a:solidFill>
                <a:latin typeface="+mn-lt"/>
                <a:ea typeface="+mn-ea"/>
                <a:cs typeface="+mn-cs"/>
              </a:rPr>
              <a:t> stage of TM. There are a few </a:t>
            </a:r>
            <a:r>
              <a:rPr lang="en-US" sz="1200" kern="1200" baseline="0" dirty="0" err="1" smtClean="0">
                <a:solidFill>
                  <a:schemeClr val="tx1"/>
                </a:solidFill>
                <a:latin typeface="+mn-lt"/>
                <a:ea typeface="+mn-ea"/>
                <a:cs typeface="+mn-cs"/>
              </a:rPr>
              <a:t>myelinated</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areas left (asterisk) and foci of cystic degeneration in the</a:t>
            </a:r>
          </a:p>
          <a:p>
            <a:r>
              <a:rPr lang="en-US" sz="1200" kern="1200" baseline="0" dirty="0" smtClean="0">
                <a:solidFill>
                  <a:schemeClr val="tx1"/>
                </a:solidFill>
                <a:latin typeface="+mn-lt"/>
                <a:ea typeface="+mn-ea"/>
                <a:cs typeface="+mn-cs"/>
              </a:rPr>
              <a:t>anterior horns (arrow). The remaining spinal cord shows</a:t>
            </a:r>
          </a:p>
          <a:p>
            <a:r>
              <a:rPr lang="en-US" sz="1200" kern="1200" baseline="0" dirty="0" smtClean="0">
                <a:solidFill>
                  <a:schemeClr val="tx1"/>
                </a:solidFill>
                <a:latin typeface="+mn-lt"/>
                <a:ea typeface="+mn-ea"/>
                <a:cs typeface="+mn-cs"/>
              </a:rPr>
              <a:t>chronic inflammation and </a:t>
            </a:r>
            <a:r>
              <a:rPr lang="en-US" sz="1200" kern="1200" baseline="0" dirty="0" err="1" smtClean="0">
                <a:solidFill>
                  <a:schemeClr val="tx1"/>
                </a:solidFill>
                <a:latin typeface="+mn-lt"/>
                <a:ea typeface="+mn-ea"/>
                <a:cs typeface="+mn-cs"/>
              </a:rPr>
              <a:t>demyelination</a:t>
            </a:r>
            <a:r>
              <a:rPr lang="en-US" sz="1200" kern="1200" baseline="0" dirty="0" smtClean="0">
                <a:solidFill>
                  <a:schemeClr val="tx1"/>
                </a:solidFill>
                <a:latin typeface="+mn-lt"/>
                <a:ea typeface="+mn-ea"/>
                <a:cs typeface="+mn-cs"/>
              </a:rPr>
              <a:t> (LFB/HE stain). B,</a:t>
            </a:r>
          </a:p>
          <a:p>
            <a:r>
              <a:rPr lang="en-US" sz="1200" kern="1200" baseline="0" dirty="0" err="1" smtClean="0">
                <a:solidFill>
                  <a:schemeClr val="tx1"/>
                </a:solidFill>
                <a:latin typeface="+mn-lt"/>
                <a:ea typeface="+mn-ea"/>
                <a:cs typeface="+mn-cs"/>
              </a:rPr>
              <a:t>Perivascular</a:t>
            </a:r>
            <a:r>
              <a:rPr lang="en-US" sz="1200" kern="1200" baseline="0" dirty="0" smtClean="0">
                <a:solidFill>
                  <a:schemeClr val="tx1"/>
                </a:solidFill>
                <a:latin typeface="+mn-lt"/>
                <a:ea typeface="+mn-ea"/>
                <a:cs typeface="+mn-cs"/>
              </a:rPr>
              <a:t> infiltration by inflammatory cells in an area of</a:t>
            </a:r>
          </a:p>
          <a:p>
            <a:r>
              <a:rPr lang="en-US" sz="1200" kern="1200" baseline="0" dirty="0" smtClean="0">
                <a:solidFill>
                  <a:schemeClr val="tx1"/>
                </a:solidFill>
                <a:latin typeface="+mn-lt"/>
                <a:ea typeface="+mn-ea"/>
                <a:cs typeface="+mn-cs"/>
              </a:rPr>
              <a:t>active inflammation in a patient with TM. C, Infiltration by</a:t>
            </a:r>
          </a:p>
          <a:p>
            <a:r>
              <a:rPr lang="en-US" sz="1200" kern="1200" baseline="0" dirty="0" err="1" smtClean="0">
                <a:solidFill>
                  <a:schemeClr val="tx1"/>
                </a:solidFill>
                <a:latin typeface="+mn-lt"/>
                <a:ea typeface="+mn-ea"/>
                <a:cs typeface="+mn-cs"/>
              </a:rPr>
              <a:t>microglial</a:t>
            </a:r>
            <a:r>
              <a:rPr lang="en-US" sz="1200" kern="1200" baseline="0" dirty="0" smtClean="0">
                <a:solidFill>
                  <a:schemeClr val="tx1"/>
                </a:solidFill>
                <a:latin typeface="+mn-lt"/>
                <a:ea typeface="+mn-ea"/>
                <a:cs typeface="+mn-cs"/>
              </a:rPr>
              <a:t> cells in an area of inflammation (HLA-Dr </a:t>
            </a:r>
            <a:r>
              <a:rPr lang="en-US" sz="1200" kern="1200" baseline="0" dirty="0" err="1" smtClean="0">
                <a:solidFill>
                  <a:schemeClr val="tx1"/>
                </a:solidFill>
                <a:latin typeface="+mn-lt"/>
                <a:ea typeface="+mn-ea"/>
                <a:cs typeface="+mn-cs"/>
              </a:rPr>
              <a:t>immunostain</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D, High-magnification view of few </a:t>
            </a:r>
            <a:r>
              <a:rPr lang="en-US" sz="1200" kern="1200" baseline="0" dirty="0" err="1" smtClean="0">
                <a:solidFill>
                  <a:schemeClr val="tx1"/>
                </a:solidFill>
                <a:latin typeface="+mn-lt"/>
                <a:ea typeface="+mn-ea"/>
                <a:cs typeface="+mn-cs"/>
              </a:rPr>
              <a:t>myelinated</a:t>
            </a:r>
            <a:r>
              <a:rPr lang="en-US" sz="1200" kern="1200" baseline="0" dirty="0" smtClean="0">
                <a:solidFill>
                  <a:schemeClr val="tx1"/>
                </a:solidFill>
                <a:latin typeface="+mn-lt"/>
                <a:ea typeface="+mn-ea"/>
                <a:cs typeface="+mn-cs"/>
              </a:rPr>
              <a:t> fibers left</a:t>
            </a:r>
          </a:p>
          <a:p>
            <a:r>
              <a:rPr lang="en-US" sz="1200" kern="1200" baseline="0" dirty="0" smtClean="0">
                <a:solidFill>
                  <a:schemeClr val="tx1"/>
                </a:solidFill>
                <a:latin typeface="+mn-lt"/>
                <a:ea typeface="+mn-ea"/>
                <a:cs typeface="+mn-cs"/>
              </a:rPr>
              <a:t>in areas of active inflammation (arrows) (LFB/HE stain</a:t>
            </a:r>
            <a:r>
              <a:rPr lang="lv-LV" sz="1200" kern="1200" baseline="0" dirty="0" smtClean="0">
                <a:solidFill>
                  <a:schemeClr val="tx1"/>
                </a:solidFill>
                <a:latin typeface="+mn-lt"/>
                <a:ea typeface="+mn-ea"/>
                <a:cs typeface="+mn-cs"/>
              </a:rPr>
              <a:t>)</a:t>
            </a:r>
            <a:endParaRPr lang="lv-LV" dirty="0"/>
          </a:p>
        </p:txBody>
      </p:sp>
      <p:sp>
        <p:nvSpPr>
          <p:cNvPr id="4" name="Slide Number Placeholder 3"/>
          <p:cNvSpPr>
            <a:spLocks noGrp="1"/>
          </p:cNvSpPr>
          <p:nvPr>
            <p:ph type="sldNum" sz="quarter" idx="10"/>
          </p:nvPr>
        </p:nvSpPr>
        <p:spPr/>
        <p:txBody>
          <a:bodyPr/>
          <a:lstStyle/>
          <a:p>
            <a:fld id="{DD12D28A-3B4E-4392-92BB-C710EFDA40CD}" type="slidenum">
              <a:rPr lang="lv-LV" smtClean="0"/>
              <a:pPr/>
              <a:t>9</a:t>
            </a:fld>
            <a:endParaRPr 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sz="1200" kern="1200" baseline="0" dirty="0" err="1" smtClean="0">
                <a:solidFill>
                  <a:schemeClr val="tx1"/>
                </a:solidFill>
                <a:latin typeface="+mn-lt"/>
                <a:ea typeface="+mn-ea"/>
                <a:cs typeface="+mn-cs"/>
              </a:rPr>
              <a:t>Semin</a:t>
            </a:r>
            <a:r>
              <a:rPr lang="lv-LV" sz="1200" kern="1200" baseline="0" dirty="0" smtClean="0">
                <a:solidFill>
                  <a:schemeClr val="tx1"/>
                </a:solidFill>
                <a:latin typeface="+mn-lt"/>
                <a:ea typeface="+mn-ea"/>
                <a:cs typeface="+mn-cs"/>
              </a:rPr>
              <a:t> </a:t>
            </a:r>
            <a:r>
              <a:rPr lang="lv-LV" sz="1200" kern="1200" baseline="0" dirty="0" err="1" smtClean="0">
                <a:solidFill>
                  <a:schemeClr val="tx1"/>
                </a:solidFill>
                <a:latin typeface="+mn-lt"/>
                <a:ea typeface="+mn-ea"/>
                <a:cs typeface="+mn-cs"/>
              </a:rPr>
              <a:t>Neurol</a:t>
            </a:r>
            <a:r>
              <a:rPr lang="lv-LV" sz="1200" kern="1200" baseline="0" dirty="0" smtClean="0">
                <a:solidFill>
                  <a:schemeClr val="tx1"/>
                </a:solidFill>
                <a:latin typeface="+mn-lt"/>
                <a:ea typeface="+mn-ea"/>
                <a:cs typeface="+mn-cs"/>
              </a:rPr>
              <a:t> 2008;Vol 28:105–120.</a:t>
            </a:r>
          </a:p>
          <a:p>
            <a:r>
              <a:rPr lang="en-US" sz="1200" kern="1200" baseline="0" dirty="0" smtClean="0">
                <a:solidFill>
                  <a:schemeClr val="tx1"/>
                </a:solidFill>
                <a:latin typeface="+mn-lt"/>
                <a:ea typeface="+mn-ea"/>
                <a:cs typeface="+mn-cs"/>
              </a:rPr>
              <a:t>The New England Journal of Medicine</a:t>
            </a:r>
            <a:endParaRPr lang="lv-LV" dirty="0"/>
          </a:p>
        </p:txBody>
      </p:sp>
      <p:sp>
        <p:nvSpPr>
          <p:cNvPr id="4" name="Slide Number Placeholder 3"/>
          <p:cNvSpPr>
            <a:spLocks noGrp="1"/>
          </p:cNvSpPr>
          <p:nvPr>
            <p:ph type="sldNum" sz="quarter" idx="10"/>
          </p:nvPr>
        </p:nvSpPr>
        <p:spPr/>
        <p:txBody>
          <a:bodyPr/>
          <a:lstStyle/>
          <a:p>
            <a:fld id="{DD12D28A-3B4E-4392-92BB-C710EFDA40CD}" type="slidenum">
              <a:rPr lang="lv-LV" smtClean="0"/>
              <a:pPr/>
              <a:t>10</a:t>
            </a:fld>
            <a:endParaRPr 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cause of idiopathic transverse </a:t>
            </a:r>
            <a:r>
              <a:rPr lang="en-US" dirty="0" err="1" smtClean="0"/>
              <a:t>myelitis</a:t>
            </a:r>
            <a:r>
              <a:rPr lang="en-US" dirty="0" smtClean="0"/>
              <a:t> is unknown, but most evidence supports an autoimmune process. This means that the patient's own immune system is abnormally stimulated to attack the spinal cord and cause inflammation and tissue damage.</a:t>
            </a:r>
            <a:endParaRPr lang="lv-LV"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theory to explain this abnormal activation of the immune system toward human tissue is termed "molecular mimicry." This theory postulates that an infectious agent may share a molecule which resembles or "mimics" a molecule in the spinal cord. When the body mounts an immune response to the invading virus or bacterium, it also responds to the spinal cord molecule with which it shares structural characteristics. This leads to inflammation and injury within the spinal cord.</a:t>
            </a:r>
          </a:p>
          <a:p>
            <a:endParaRPr lang="lv-LV" dirty="0"/>
          </a:p>
        </p:txBody>
      </p:sp>
      <p:sp>
        <p:nvSpPr>
          <p:cNvPr id="4" name="Slide Number Placeholder 3"/>
          <p:cNvSpPr>
            <a:spLocks noGrp="1"/>
          </p:cNvSpPr>
          <p:nvPr>
            <p:ph type="sldNum" sz="quarter" idx="10"/>
          </p:nvPr>
        </p:nvSpPr>
        <p:spPr/>
        <p:txBody>
          <a:bodyPr/>
          <a:lstStyle/>
          <a:p>
            <a:fld id="{DD12D28A-3B4E-4392-92BB-C710EFDA40CD}" type="slidenum">
              <a:rPr lang="lv-LV" smtClean="0"/>
              <a:pPr/>
              <a:t>16</a:t>
            </a:fld>
            <a:endParaRPr lang="lv-L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fld id="{DD12D28A-3B4E-4392-92BB-C710EFDA40CD}" type="slidenum">
              <a:rPr lang="lv-LV" smtClean="0"/>
              <a:pPr/>
              <a:t>20</a:t>
            </a:fld>
            <a:endParaRPr 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sz="1200" kern="1200" baseline="0" dirty="0" err="1" smtClean="0">
                <a:solidFill>
                  <a:schemeClr val="tx1"/>
                </a:solidFill>
                <a:latin typeface="+mn-lt"/>
                <a:ea typeface="+mn-ea"/>
                <a:cs typeface="+mn-cs"/>
              </a:rPr>
              <a:t>Semin</a:t>
            </a:r>
            <a:r>
              <a:rPr lang="lv-LV" sz="1200" kern="1200" baseline="0" dirty="0" smtClean="0">
                <a:solidFill>
                  <a:schemeClr val="tx1"/>
                </a:solidFill>
                <a:latin typeface="+mn-lt"/>
                <a:ea typeface="+mn-ea"/>
                <a:cs typeface="+mn-cs"/>
              </a:rPr>
              <a:t> </a:t>
            </a:r>
            <a:r>
              <a:rPr lang="lv-LV" sz="1200" kern="1200" baseline="0" dirty="0" err="1" smtClean="0">
                <a:solidFill>
                  <a:schemeClr val="tx1"/>
                </a:solidFill>
                <a:latin typeface="+mn-lt"/>
                <a:ea typeface="+mn-ea"/>
                <a:cs typeface="+mn-cs"/>
              </a:rPr>
              <a:t>Neurol</a:t>
            </a:r>
            <a:r>
              <a:rPr lang="lv-LV" sz="1200" kern="1200" baseline="0" dirty="0" smtClean="0">
                <a:solidFill>
                  <a:schemeClr val="tx1"/>
                </a:solidFill>
                <a:latin typeface="+mn-lt"/>
                <a:ea typeface="+mn-ea"/>
                <a:cs typeface="+mn-cs"/>
              </a:rPr>
              <a:t> 2008;Vol 28:105–120.</a:t>
            </a:r>
          </a:p>
          <a:p>
            <a:r>
              <a:rPr lang="en-US" sz="1200" kern="1200" baseline="0" dirty="0" smtClean="0">
                <a:solidFill>
                  <a:schemeClr val="tx1"/>
                </a:solidFill>
                <a:latin typeface="+mn-lt"/>
                <a:ea typeface="+mn-ea"/>
                <a:cs typeface="+mn-cs"/>
              </a:rPr>
              <a:t>The New England Journal of Medicine</a:t>
            </a:r>
            <a:endParaRPr lang="lv-LV" dirty="0"/>
          </a:p>
        </p:txBody>
      </p:sp>
      <p:sp>
        <p:nvSpPr>
          <p:cNvPr id="4" name="Slide Number Placeholder 3"/>
          <p:cNvSpPr>
            <a:spLocks noGrp="1"/>
          </p:cNvSpPr>
          <p:nvPr>
            <p:ph type="sldNum" sz="quarter" idx="10"/>
          </p:nvPr>
        </p:nvSpPr>
        <p:spPr/>
        <p:txBody>
          <a:bodyPr/>
          <a:lstStyle/>
          <a:p>
            <a:fld id="{DD12D28A-3B4E-4392-92BB-C710EFDA40CD}" type="slidenum">
              <a:rPr lang="lv-LV" smtClean="0"/>
              <a:pPr/>
              <a:t>35</a:t>
            </a:fld>
            <a:endParaRPr 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9E55C-C6DB-4C5E-A738-3DFCFB71A514}" type="datetime1">
              <a:rPr lang="en-US" smtClean="0"/>
              <a:pPr/>
              <a:t>8/7/2012</a:t>
            </a:fld>
            <a:endParaRPr lang="en-US"/>
          </a:p>
        </p:txBody>
      </p:sp>
      <p:sp>
        <p:nvSpPr>
          <p:cNvPr id="5" name="Footer Placeholder 4"/>
          <p:cNvSpPr>
            <a:spLocks noGrp="1"/>
          </p:cNvSpPr>
          <p:nvPr>
            <p:ph type="ftr" sz="quarter" idx="11"/>
          </p:nvPr>
        </p:nvSpPr>
        <p:spPr/>
        <p:txBody>
          <a:bodyPr/>
          <a:lstStyle/>
          <a:p>
            <a:r>
              <a:rPr lang="en-US" smtClean="0"/>
              <a:t>LNRA sēde 31.05.2012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1C6AC-CEB3-4B94-AC47-4B92B17B38F3}" type="datetime1">
              <a:rPr lang="en-US" smtClean="0"/>
              <a:pPr/>
              <a:t>8/7/2012</a:t>
            </a:fld>
            <a:endParaRPr lang="en-US"/>
          </a:p>
        </p:txBody>
      </p:sp>
      <p:sp>
        <p:nvSpPr>
          <p:cNvPr id="5" name="Footer Placeholder 4"/>
          <p:cNvSpPr>
            <a:spLocks noGrp="1"/>
          </p:cNvSpPr>
          <p:nvPr>
            <p:ph type="ftr" sz="quarter" idx="11"/>
          </p:nvPr>
        </p:nvSpPr>
        <p:spPr/>
        <p:txBody>
          <a:bodyPr/>
          <a:lstStyle/>
          <a:p>
            <a:r>
              <a:rPr lang="en-US" smtClean="0"/>
              <a:t>LNRA sēde 31.05.2012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CD374-CF60-4B22-B310-6DC351FCDDF9}" type="datetime1">
              <a:rPr lang="en-US" smtClean="0"/>
              <a:pPr/>
              <a:t>8/7/2012</a:t>
            </a:fld>
            <a:endParaRPr lang="en-US"/>
          </a:p>
        </p:txBody>
      </p:sp>
      <p:sp>
        <p:nvSpPr>
          <p:cNvPr id="5" name="Footer Placeholder 4"/>
          <p:cNvSpPr>
            <a:spLocks noGrp="1"/>
          </p:cNvSpPr>
          <p:nvPr>
            <p:ph type="ftr" sz="quarter" idx="11"/>
          </p:nvPr>
        </p:nvSpPr>
        <p:spPr/>
        <p:txBody>
          <a:bodyPr/>
          <a:lstStyle/>
          <a:p>
            <a:r>
              <a:rPr lang="en-US" smtClean="0"/>
              <a:t>LNRA sēde 31.05.2012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391162-8346-4CEA-9F3C-85B9D22D2EBD}" type="datetime1">
              <a:rPr lang="en-US" smtClean="0"/>
              <a:pPr/>
              <a:t>8/7/2012</a:t>
            </a:fld>
            <a:endParaRPr lang="en-US"/>
          </a:p>
        </p:txBody>
      </p:sp>
      <p:sp>
        <p:nvSpPr>
          <p:cNvPr id="5" name="Footer Placeholder 4"/>
          <p:cNvSpPr>
            <a:spLocks noGrp="1"/>
          </p:cNvSpPr>
          <p:nvPr>
            <p:ph type="ftr" sz="quarter" idx="11"/>
          </p:nvPr>
        </p:nvSpPr>
        <p:spPr/>
        <p:txBody>
          <a:bodyPr/>
          <a:lstStyle/>
          <a:p>
            <a:r>
              <a:rPr lang="en-US" smtClean="0"/>
              <a:t>LNRA sēde 31.05.2012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52791-1E56-4F92-8573-9FCEDA5E9DDD}" type="datetime1">
              <a:rPr lang="en-US" smtClean="0"/>
              <a:pPr/>
              <a:t>8/7/2012</a:t>
            </a:fld>
            <a:endParaRPr lang="en-US"/>
          </a:p>
        </p:txBody>
      </p:sp>
      <p:sp>
        <p:nvSpPr>
          <p:cNvPr id="5" name="Footer Placeholder 4"/>
          <p:cNvSpPr>
            <a:spLocks noGrp="1"/>
          </p:cNvSpPr>
          <p:nvPr>
            <p:ph type="ftr" sz="quarter" idx="11"/>
          </p:nvPr>
        </p:nvSpPr>
        <p:spPr/>
        <p:txBody>
          <a:bodyPr/>
          <a:lstStyle/>
          <a:p>
            <a:r>
              <a:rPr lang="en-US" smtClean="0"/>
              <a:t>LNRA sēde 31.05.2012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6AC57A-F302-41CA-A039-9FC0B4BA2DC5}" type="datetime1">
              <a:rPr lang="en-US" smtClean="0"/>
              <a:pPr/>
              <a:t>8/7/2012</a:t>
            </a:fld>
            <a:endParaRPr lang="en-US"/>
          </a:p>
        </p:txBody>
      </p:sp>
      <p:sp>
        <p:nvSpPr>
          <p:cNvPr id="6" name="Footer Placeholder 5"/>
          <p:cNvSpPr>
            <a:spLocks noGrp="1"/>
          </p:cNvSpPr>
          <p:nvPr>
            <p:ph type="ftr" sz="quarter" idx="11"/>
          </p:nvPr>
        </p:nvSpPr>
        <p:spPr/>
        <p:txBody>
          <a:bodyPr/>
          <a:lstStyle/>
          <a:p>
            <a:r>
              <a:rPr lang="en-US" smtClean="0"/>
              <a:t>LNRA sēde 31.05.2012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244079-17DB-4DFE-BB9B-CE68B74265C0}" type="datetime1">
              <a:rPr lang="en-US" smtClean="0"/>
              <a:pPr/>
              <a:t>8/7/2012</a:t>
            </a:fld>
            <a:endParaRPr lang="en-US"/>
          </a:p>
        </p:txBody>
      </p:sp>
      <p:sp>
        <p:nvSpPr>
          <p:cNvPr id="8" name="Footer Placeholder 7"/>
          <p:cNvSpPr>
            <a:spLocks noGrp="1"/>
          </p:cNvSpPr>
          <p:nvPr>
            <p:ph type="ftr" sz="quarter" idx="11"/>
          </p:nvPr>
        </p:nvSpPr>
        <p:spPr/>
        <p:txBody>
          <a:bodyPr/>
          <a:lstStyle/>
          <a:p>
            <a:r>
              <a:rPr lang="en-US" smtClean="0"/>
              <a:t>LNRA sēde 31.05.2012</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17BAA9-6BA2-4A77-92DA-30726329BCB6}" type="datetime1">
              <a:rPr lang="en-US" smtClean="0"/>
              <a:pPr/>
              <a:t>8/7/2012</a:t>
            </a:fld>
            <a:endParaRPr lang="en-US"/>
          </a:p>
        </p:txBody>
      </p:sp>
      <p:sp>
        <p:nvSpPr>
          <p:cNvPr id="4" name="Footer Placeholder 3"/>
          <p:cNvSpPr>
            <a:spLocks noGrp="1"/>
          </p:cNvSpPr>
          <p:nvPr>
            <p:ph type="ftr" sz="quarter" idx="11"/>
          </p:nvPr>
        </p:nvSpPr>
        <p:spPr/>
        <p:txBody>
          <a:bodyPr/>
          <a:lstStyle/>
          <a:p>
            <a:r>
              <a:rPr lang="en-US" smtClean="0"/>
              <a:t>LNRA sēde 31.05.2012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F5575-D60D-4D23-964C-FD8F62EC76F3}" type="datetime1">
              <a:rPr lang="en-US" smtClean="0"/>
              <a:pPr/>
              <a:t>8/7/2012</a:t>
            </a:fld>
            <a:endParaRPr lang="en-US"/>
          </a:p>
        </p:txBody>
      </p:sp>
      <p:sp>
        <p:nvSpPr>
          <p:cNvPr id="3" name="Footer Placeholder 2"/>
          <p:cNvSpPr>
            <a:spLocks noGrp="1"/>
          </p:cNvSpPr>
          <p:nvPr>
            <p:ph type="ftr" sz="quarter" idx="11"/>
          </p:nvPr>
        </p:nvSpPr>
        <p:spPr/>
        <p:txBody>
          <a:bodyPr/>
          <a:lstStyle/>
          <a:p>
            <a:r>
              <a:rPr lang="en-US" smtClean="0"/>
              <a:t>LNRA sēde 31.05.2012</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D3C65-20F4-4BB0-9FF1-863ACAF99240}" type="datetime1">
              <a:rPr lang="en-US" smtClean="0"/>
              <a:pPr/>
              <a:t>8/7/2012</a:t>
            </a:fld>
            <a:endParaRPr lang="en-US"/>
          </a:p>
        </p:txBody>
      </p:sp>
      <p:sp>
        <p:nvSpPr>
          <p:cNvPr id="6" name="Footer Placeholder 5"/>
          <p:cNvSpPr>
            <a:spLocks noGrp="1"/>
          </p:cNvSpPr>
          <p:nvPr>
            <p:ph type="ftr" sz="quarter" idx="11"/>
          </p:nvPr>
        </p:nvSpPr>
        <p:spPr/>
        <p:txBody>
          <a:bodyPr/>
          <a:lstStyle/>
          <a:p>
            <a:r>
              <a:rPr lang="en-US" smtClean="0"/>
              <a:t>LNRA sēde 31.05.2012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88E7-7DAB-4CFF-9FDE-836474773A1D}" type="datetime1">
              <a:rPr lang="en-US" smtClean="0"/>
              <a:pPr/>
              <a:t>8/7/2012</a:t>
            </a:fld>
            <a:endParaRPr lang="en-US"/>
          </a:p>
        </p:txBody>
      </p:sp>
      <p:sp>
        <p:nvSpPr>
          <p:cNvPr id="6" name="Footer Placeholder 5"/>
          <p:cNvSpPr>
            <a:spLocks noGrp="1"/>
          </p:cNvSpPr>
          <p:nvPr>
            <p:ph type="ftr" sz="quarter" idx="11"/>
          </p:nvPr>
        </p:nvSpPr>
        <p:spPr/>
        <p:txBody>
          <a:bodyPr/>
          <a:lstStyle/>
          <a:p>
            <a:r>
              <a:rPr lang="en-US" smtClean="0"/>
              <a:t>LNRA sēde 31.05.2012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31648-5493-4DEB-BF37-902B7007C007}" type="datetime1">
              <a:rPr lang="en-US" smtClean="0"/>
              <a:pPr/>
              <a:t>8/7/2012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LNRA sēde 31.05.2012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7" Type="http://schemas.microsoft.com/office/2007/relationships/hdphoto" Target="../media/hdphoto2.wdp"/><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image" Target="../media/image19.jpeg"/><Relationship Id="rId5" Type="http://schemas.microsoft.com/office/2007/relationships/hdphoto" Target="../media/hdphoto1.wdp"/><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smtClean="0">
                <a:solidFill>
                  <a:srgbClr val="FF0000"/>
                </a:solidFill>
                <a:effectLst>
                  <a:outerShdw blurRad="38100" dist="38100" dir="2700000" algn="tl">
                    <a:srgbClr val="000000">
                      <a:alpha val="43137"/>
                    </a:srgbClr>
                  </a:outerShdw>
                </a:effectLst>
              </a:rPr>
              <a:t>Akūts transversāls </a:t>
            </a:r>
            <a:r>
              <a:rPr lang="lv-LV" dirty="0" err="1" smtClean="0">
                <a:solidFill>
                  <a:srgbClr val="FF0000"/>
                </a:solidFill>
                <a:effectLst>
                  <a:outerShdw blurRad="38100" dist="38100" dir="2700000" algn="tl">
                    <a:srgbClr val="000000">
                      <a:alpha val="43137"/>
                    </a:srgbClr>
                  </a:outerShdw>
                </a:effectLst>
              </a:rPr>
              <a:t>mielīts</a:t>
            </a:r>
            <a:r>
              <a:rPr lang="lv-LV" dirty="0" smtClean="0">
                <a:solidFill>
                  <a:srgbClr val="FF0000"/>
                </a:solidFill>
              </a:rPr>
              <a:t/>
            </a:r>
            <a:br>
              <a:rPr lang="lv-LV" dirty="0" smtClean="0">
                <a:solidFill>
                  <a:srgbClr val="FF0000"/>
                </a:solidFill>
              </a:rPr>
            </a:br>
            <a:r>
              <a:rPr lang="lv-LV" sz="3200" dirty="0" smtClean="0">
                <a:solidFill>
                  <a:schemeClr val="bg2">
                    <a:lumMod val="20000"/>
                    <a:lumOff val="80000"/>
                  </a:schemeClr>
                </a:solidFill>
                <a:effectLst>
                  <a:outerShdw blurRad="38100" dist="38100" dir="2700000" algn="tl">
                    <a:srgbClr val="000000">
                      <a:alpha val="43137"/>
                    </a:srgbClr>
                  </a:outerShdw>
                </a:effectLst>
              </a:rPr>
              <a:t>Diagnostiskā pieeja</a:t>
            </a:r>
            <a:endParaRPr lang="lv-LV" sz="3200" dirty="0">
              <a:solidFill>
                <a:schemeClr val="bg2">
                  <a:lumMod val="20000"/>
                  <a:lumOff val="8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lv-LV" dirty="0" smtClean="0"/>
              <a:t>G.Krūmiņa </a:t>
            </a:r>
          </a:p>
          <a:p>
            <a:r>
              <a:rPr lang="lv-LV" sz="2400" dirty="0" smtClean="0"/>
              <a:t>RSU Radioloģijas katedra</a:t>
            </a:r>
            <a:endParaRPr lang="lv-LV" sz="2400" dirty="0"/>
          </a:p>
        </p:txBody>
      </p:sp>
      <p:sp>
        <p:nvSpPr>
          <p:cNvPr id="4" name="Footer Placeholder 3"/>
          <p:cNvSpPr>
            <a:spLocks noGrp="1"/>
          </p:cNvSpPr>
          <p:nvPr>
            <p:ph type="ftr" sz="quarter" idx="11"/>
          </p:nvPr>
        </p:nvSpPr>
        <p:spPr/>
        <p:txBody>
          <a:bodyPr/>
          <a:lstStyle/>
          <a:p>
            <a:r>
              <a:rPr lang="en-US" smtClean="0"/>
              <a:t>LNRA sēde 31.05.2012</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3200" dirty="0" smtClean="0">
                <a:solidFill>
                  <a:srgbClr val="FF0000"/>
                </a:solidFill>
              </a:rPr>
              <a:t>Pieeja diagnozei</a:t>
            </a:r>
            <a:r>
              <a:rPr lang="lv-LV" sz="3600" dirty="0" smtClean="0"/>
              <a:t/>
            </a:r>
            <a:br>
              <a:rPr lang="lv-LV" sz="3600" dirty="0" smtClean="0"/>
            </a:br>
            <a:endParaRPr lang="lv-LV" sz="3600" dirty="0"/>
          </a:p>
        </p:txBody>
      </p:sp>
      <p:graphicFrame>
        <p:nvGraphicFramePr>
          <p:cNvPr id="5" name="Content Placeholder 4"/>
          <p:cNvGraphicFramePr>
            <a:graphicFrameLocks noGrp="1"/>
          </p:cNvGraphicFramePr>
          <p:nvPr>
            <p:ph idx="1"/>
          </p:nvPr>
        </p:nvGraphicFramePr>
        <p:xfrm>
          <a:off x="381000" y="1143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LNRA sēde 31.05.2012</a:t>
            </a:r>
            <a:endParaRPr lang="en-US"/>
          </a:p>
        </p:txBody>
      </p:sp>
      <p:sp>
        <p:nvSpPr>
          <p:cNvPr id="6" name="TextBox 5"/>
          <p:cNvSpPr txBox="1"/>
          <p:nvPr/>
        </p:nvSpPr>
        <p:spPr>
          <a:xfrm>
            <a:off x="685800" y="6096000"/>
            <a:ext cx="2893100" cy="646331"/>
          </a:xfrm>
          <a:prstGeom prst="rect">
            <a:avLst/>
          </a:prstGeom>
          <a:noFill/>
        </p:spPr>
        <p:txBody>
          <a:bodyPr wrap="none" rtlCol="0">
            <a:spAutoFit/>
          </a:bodyPr>
          <a:lstStyle/>
          <a:p>
            <a:r>
              <a:rPr lang="lv-LV" sz="1200" dirty="0" smtClean="0"/>
              <a:t>n </a:t>
            </a:r>
            <a:r>
              <a:rPr lang="lv-LV" sz="1200" dirty="0" err="1" smtClean="0"/>
              <a:t>engl</a:t>
            </a:r>
            <a:r>
              <a:rPr lang="lv-LV" sz="1200" dirty="0" smtClean="0"/>
              <a:t> j </a:t>
            </a:r>
            <a:r>
              <a:rPr lang="lv-LV" sz="1200" dirty="0" err="1" smtClean="0"/>
              <a:t>med</a:t>
            </a:r>
            <a:r>
              <a:rPr lang="lv-LV" sz="1200" dirty="0" smtClean="0"/>
              <a:t> 363;6 </a:t>
            </a:r>
            <a:r>
              <a:rPr lang="lv-LV" sz="1200" dirty="0" err="1" smtClean="0"/>
              <a:t>nejm.org</a:t>
            </a:r>
            <a:r>
              <a:rPr lang="lv-LV" sz="1200" dirty="0" smtClean="0"/>
              <a:t> </a:t>
            </a:r>
            <a:r>
              <a:rPr lang="lv-LV" sz="1200" dirty="0" err="1" smtClean="0"/>
              <a:t>august</a:t>
            </a:r>
            <a:r>
              <a:rPr lang="lv-LV" sz="1200" dirty="0" smtClean="0"/>
              <a:t> 5, 2010</a:t>
            </a:r>
          </a:p>
          <a:p>
            <a:r>
              <a:rPr lang="lv-LV" sz="1200" dirty="0" err="1" smtClean="0"/>
              <a:t>Semin</a:t>
            </a:r>
            <a:r>
              <a:rPr lang="lv-LV" sz="1200" dirty="0" smtClean="0"/>
              <a:t> </a:t>
            </a:r>
            <a:r>
              <a:rPr lang="lv-LV" sz="1200" dirty="0" err="1" smtClean="0"/>
              <a:t>Neurol</a:t>
            </a:r>
            <a:r>
              <a:rPr lang="lv-LV" sz="1200" dirty="0" smtClean="0"/>
              <a:t> 2008;Vol 28 [modificēta]</a:t>
            </a:r>
            <a:br>
              <a:rPr lang="lv-LV" sz="1200" dirty="0" smtClean="0"/>
            </a:br>
            <a:endParaRPr lang="lv-LV"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v-LV" sz="4000" dirty="0" smtClean="0">
                <a:solidFill>
                  <a:srgbClr val="FF0000"/>
                </a:solidFill>
              </a:rPr>
              <a:t>Klīnika un </a:t>
            </a:r>
            <a:r>
              <a:rPr lang="lv-LV" sz="4000" dirty="0" err="1" smtClean="0">
                <a:solidFill>
                  <a:srgbClr val="FF0000"/>
                </a:solidFill>
              </a:rPr>
              <a:t>neiroradioloģija</a:t>
            </a:r>
            <a:endParaRPr lang="lv-LV" sz="4000" dirty="0">
              <a:solidFill>
                <a:srgbClr val="FF0000"/>
              </a:solidFill>
            </a:endParaRPr>
          </a:p>
        </p:txBody>
      </p:sp>
      <p:sp>
        <p:nvSpPr>
          <p:cNvPr id="3" name="Subtitle 2"/>
          <p:cNvSpPr>
            <a:spLocks noGrp="1"/>
          </p:cNvSpPr>
          <p:nvPr>
            <p:ph type="subTitle" idx="1"/>
          </p:nvPr>
        </p:nvSpPr>
        <p:spPr/>
        <p:txBody>
          <a:bodyPr/>
          <a:lstStyle/>
          <a:p>
            <a:endParaRPr lang="lv-LV"/>
          </a:p>
        </p:txBody>
      </p:sp>
      <p:sp>
        <p:nvSpPr>
          <p:cNvPr id="4" name="Footer Placeholder 3"/>
          <p:cNvSpPr>
            <a:spLocks noGrp="1"/>
          </p:cNvSpPr>
          <p:nvPr>
            <p:ph type="ftr" sz="quarter" idx="11"/>
          </p:nvPr>
        </p:nvSpPr>
        <p:spPr/>
        <p:txBody>
          <a:bodyPr/>
          <a:lstStyle/>
          <a:p>
            <a:r>
              <a:rPr lang="en-US" smtClean="0"/>
              <a:t>LNRA sēde 31.05.2012</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800" dirty="0" smtClean="0">
                <a:solidFill>
                  <a:schemeClr val="bg2">
                    <a:lumMod val="20000"/>
                    <a:lumOff val="80000"/>
                  </a:schemeClr>
                </a:solidFill>
              </a:rPr>
              <a:t>Akūtas </a:t>
            </a:r>
            <a:r>
              <a:rPr lang="lv-LV" sz="2800" dirty="0" err="1" smtClean="0">
                <a:solidFill>
                  <a:schemeClr val="bg2">
                    <a:lumMod val="20000"/>
                    <a:lumOff val="80000"/>
                  </a:schemeClr>
                </a:solidFill>
              </a:rPr>
              <a:t>demielinizējošas</a:t>
            </a:r>
            <a:r>
              <a:rPr lang="lv-LV" sz="2800" dirty="0" smtClean="0">
                <a:solidFill>
                  <a:schemeClr val="bg2">
                    <a:lumMod val="20000"/>
                    <a:lumOff val="80000"/>
                  </a:schemeClr>
                </a:solidFill>
              </a:rPr>
              <a:t> </a:t>
            </a:r>
            <a:r>
              <a:rPr lang="lv-LV" sz="2800" dirty="0" err="1" smtClean="0">
                <a:solidFill>
                  <a:schemeClr val="bg2">
                    <a:lumMod val="20000"/>
                    <a:lumOff val="80000"/>
                  </a:schemeClr>
                </a:solidFill>
              </a:rPr>
              <a:t>mielopātijas</a:t>
            </a:r>
            <a:r>
              <a:rPr lang="lv-LV" sz="2800" dirty="0" smtClean="0"/>
              <a:t/>
            </a:r>
            <a:br>
              <a:rPr lang="lv-LV" sz="2800" dirty="0" smtClean="0"/>
            </a:br>
            <a:r>
              <a:rPr lang="lv-LV" sz="2800" b="1" dirty="0" smtClean="0">
                <a:solidFill>
                  <a:srgbClr val="FF0000"/>
                </a:solidFill>
              </a:rPr>
              <a:t>Multiplā skleroze</a:t>
            </a:r>
            <a:endParaRPr lang="lv-LV" sz="2800" b="1" dirty="0">
              <a:solidFill>
                <a:srgbClr val="FF0000"/>
              </a:solidFill>
            </a:endParaRPr>
          </a:p>
        </p:txBody>
      </p:sp>
      <p:graphicFrame>
        <p:nvGraphicFramePr>
          <p:cNvPr id="5" name="Content Placeholder 4"/>
          <p:cNvGraphicFramePr>
            <a:graphicFrameLocks noGrp="1"/>
          </p:cNvGraphicFramePr>
          <p:nvPr>
            <p:ph idx="1"/>
          </p:nvPr>
        </p:nvGraphicFramePr>
        <p:xfrm>
          <a:off x="0" y="1600200"/>
          <a:ext cx="5334000" cy="4370832"/>
        </p:xfrm>
        <a:graphic>
          <a:graphicData uri="http://schemas.openxmlformats.org/drawingml/2006/table">
            <a:tbl>
              <a:tblPr firstRow="1" bandRow="1">
                <a:tableStyleId>{5C22544A-7EE6-4342-B048-85BDC9FD1C3A}</a:tableStyleId>
              </a:tblPr>
              <a:tblGrid>
                <a:gridCol w="1778000"/>
                <a:gridCol w="2032000"/>
                <a:gridCol w="1524000"/>
              </a:tblGrid>
              <a:tr h="640080">
                <a:tc>
                  <a:txBody>
                    <a:bodyPr/>
                    <a:lstStyle/>
                    <a:p>
                      <a:r>
                        <a:rPr lang="lv-LV" dirty="0" smtClean="0"/>
                        <a:t>Klīnika</a:t>
                      </a:r>
                      <a:endParaRPr lang="lv-LV" dirty="0"/>
                    </a:p>
                  </a:txBody>
                  <a:tcPr/>
                </a:tc>
                <a:tc>
                  <a:txBody>
                    <a:bodyPr/>
                    <a:lstStyle/>
                    <a:p>
                      <a:r>
                        <a:rPr lang="lv-LV" dirty="0" smtClean="0"/>
                        <a:t>MR muguras smadzenēm</a:t>
                      </a:r>
                      <a:endParaRPr lang="lv-LV" dirty="0"/>
                    </a:p>
                  </a:txBody>
                  <a:tcPr/>
                </a:tc>
                <a:tc>
                  <a:txBody>
                    <a:bodyPr/>
                    <a:lstStyle/>
                    <a:p>
                      <a:r>
                        <a:rPr lang="lv-LV" dirty="0" smtClean="0"/>
                        <a:t>MR galvai</a:t>
                      </a:r>
                      <a:endParaRPr lang="lv-LV" dirty="0"/>
                    </a:p>
                  </a:txBody>
                  <a:tcPr/>
                </a:tc>
              </a:tr>
              <a:tr h="251301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lv-LV" sz="1600" b="0" dirty="0" smtClean="0">
                          <a:solidFill>
                            <a:srgbClr val="231F20"/>
                          </a:solidFill>
                          <a:latin typeface="+mj-lt"/>
                          <a:ea typeface="Calibri"/>
                          <a:cs typeface="AdvPAD56"/>
                        </a:rPr>
                        <a:t>Intermitējoša neiroloģija,</a:t>
                      </a:r>
                    </a:p>
                    <a:p>
                      <a:pPr>
                        <a:lnSpc>
                          <a:spcPct val="115000"/>
                        </a:lnSpc>
                        <a:spcAft>
                          <a:spcPts val="0"/>
                        </a:spcAft>
                      </a:pPr>
                      <a:r>
                        <a:rPr lang="lv-LV" sz="1600" dirty="0" smtClean="0">
                          <a:latin typeface="+mj-lt"/>
                        </a:rPr>
                        <a:t>asimetriski sindromi, piem.,</a:t>
                      </a:r>
                      <a:r>
                        <a:rPr lang="lv-LV" sz="1600" b="1" dirty="0" smtClean="0">
                          <a:solidFill>
                            <a:srgbClr val="231F20"/>
                          </a:solidFill>
                          <a:latin typeface="+mj-lt"/>
                          <a:ea typeface="Calibri"/>
                          <a:cs typeface="AdvP4A9784"/>
                        </a:rPr>
                        <a:t> </a:t>
                      </a:r>
                      <a:r>
                        <a:rPr lang="lv-LV" sz="1600" b="0" dirty="0" err="1" smtClean="0">
                          <a:solidFill>
                            <a:srgbClr val="231F20"/>
                          </a:solidFill>
                          <a:latin typeface="+mj-lt"/>
                          <a:ea typeface="Calibri"/>
                          <a:cs typeface="AdvP4A9784"/>
                        </a:rPr>
                        <a:t>Brown-Sequard</a:t>
                      </a:r>
                      <a:r>
                        <a:rPr lang="lv-LV" sz="1600" b="0" baseline="0" dirty="0" smtClean="0">
                          <a:solidFill>
                            <a:schemeClr val="dk1"/>
                          </a:solidFill>
                          <a:latin typeface="+mj-lt"/>
                          <a:ea typeface="Calibri"/>
                          <a:cs typeface="Times New Roman"/>
                        </a:rPr>
                        <a:t> </a:t>
                      </a:r>
                      <a:r>
                        <a:rPr lang="lv-LV" sz="1600" b="0" dirty="0" smtClean="0">
                          <a:solidFill>
                            <a:srgbClr val="231F20"/>
                          </a:solidFill>
                          <a:latin typeface="+mj-lt"/>
                          <a:ea typeface="Calibri"/>
                          <a:cs typeface="AdvPAD56"/>
                        </a:rPr>
                        <a:t>sindroms</a:t>
                      </a:r>
                    </a:p>
                    <a:p>
                      <a:pPr>
                        <a:lnSpc>
                          <a:spcPct val="115000"/>
                        </a:lnSpc>
                        <a:spcAft>
                          <a:spcPts val="0"/>
                        </a:spcAft>
                      </a:pPr>
                      <a:r>
                        <a:rPr lang="lv-LV" sz="1600" kern="1200" dirty="0" smtClean="0">
                          <a:solidFill>
                            <a:schemeClr val="dk1"/>
                          </a:solidFill>
                          <a:latin typeface="+mj-lt"/>
                          <a:ea typeface="+mn-ea"/>
                          <a:cs typeface="+mn-cs"/>
                        </a:rPr>
                        <a:t>Agrīnās recidīvu fāzēs, kad vēl nav fiksējošas </a:t>
                      </a:r>
                      <a:r>
                        <a:rPr lang="lv-LV" sz="1600" kern="1200" dirty="0" err="1" smtClean="0">
                          <a:solidFill>
                            <a:schemeClr val="dk1"/>
                          </a:solidFill>
                          <a:latin typeface="+mj-lt"/>
                          <a:ea typeface="+mn-ea"/>
                          <a:cs typeface="+mn-cs"/>
                        </a:rPr>
                        <a:t>gliozas</a:t>
                      </a:r>
                      <a:r>
                        <a:rPr lang="lv-LV" sz="1600" kern="1200" dirty="0" smtClean="0">
                          <a:solidFill>
                            <a:schemeClr val="dk1"/>
                          </a:solidFill>
                          <a:latin typeface="+mj-lt"/>
                          <a:ea typeface="+mn-ea"/>
                          <a:cs typeface="+mn-cs"/>
                        </a:rPr>
                        <a:t> rētas, simptomi regresē vai izzūd </a:t>
                      </a:r>
                      <a:r>
                        <a:rPr lang="lv-LV" sz="1600" kern="1200" dirty="0" err="1" smtClean="0">
                          <a:solidFill>
                            <a:schemeClr val="dk1"/>
                          </a:solidFill>
                          <a:latin typeface="+mj-lt"/>
                          <a:ea typeface="+mn-ea"/>
                          <a:cs typeface="+mn-cs"/>
                        </a:rPr>
                        <a:t>ned</a:t>
                      </a:r>
                      <a:r>
                        <a:rPr lang="lv-LV" sz="1600" kern="1200" dirty="0" smtClean="0">
                          <a:solidFill>
                            <a:schemeClr val="dk1"/>
                          </a:solidFill>
                          <a:latin typeface="+mj-lt"/>
                          <a:ea typeface="+mn-ea"/>
                          <a:cs typeface="+mn-cs"/>
                        </a:rPr>
                        <a:t>. –</a:t>
                      </a:r>
                      <a:r>
                        <a:rPr lang="lv-LV" sz="1600" kern="1200" dirty="0" err="1" smtClean="0">
                          <a:solidFill>
                            <a:schemeClr val="dk1"/>
                          </a:solidFill>
                          <a:latin typeface="+mj-lt"/>
                          <a:ea typeface="+mn-ea"/>
                          <a:cs typeface="+mn-cs"/>
                        </a:rPr>
                        <a:t>mēn</a:t>
                      </a:r>
                      <a:r>
                        <a:rPr lang="lv-LV" sz="1600" kern="1200" dirty="0" smtClean="0">
                          <a:solidFill>
                            <a:schemeClr val="dk1"/>
                          </a:solidFill>
                          <a:latin typeface="+mj-lt"/>
                          <a:ea typeface="+mn-ea"/>
                          <a:cs typeface="+mn-cs"/>
                        </a:rPr>
                        <a:t>.  laikā</a:t>
                      </a:r>
                      <a:endParaRPr lang="lv-LV" sz="1600" b="0" dirty="0" smtClean="0">
                        <a:solidFill>
                          <a:srgbClr val="231F20"/>
                        </a:solidFill>
                        <a:latin typeface="+mj-lt"/>
                        <a:ea typeface="Calibri"/>
                        <a:cs typeface="AdvPAD56"/>
                      </a:endParaRPr>
                    </a:p>
                    <a:p>
                      <a:r>
                        <a:rPr lang="lv-LV" dirty="0" smtClean="0"/>
                        <a:t> </a:t>
                      </a:r>
                      <a:endParaRPr lang="lv-LV" dirty="0"/>
                    </a:p>
                  </a:txBody>
                  <a:tcPr/>
                </a:tc>
                <a:tc>
                  <a:txBody>
                    <a:bodyPr/>
                    <a:lstStyle/>
                    <a:p>
                      <a:r>
                        <a:rPr lang="lv-LV" sz="1600" kern="1200" dirty="0" smtClean="0">
                          <a:solidFill>
                            <a:schemeClr val="dk1"/>
                          </a:solidFill>
                          <a:latin typeface="+mn-lt"/>
                          <a:ea typeface="+mn-ea"/>
                          <a:cs typeface="+mn-cs"/>
                        </a:rPr>
                        <a:t>Perēkļi parasti ir </a:t>
                      </a:r>
                      <a:r>
                        <a:rPr lang="lv-LV" sz="1600" b="1" kern="1200" dirty="0" smtClean="0">
                          <a:solidFill>
                            <a:schemeClr val="dk1"/>
                          </a:solidFill>
                          <a:latin typeface="+mn-lt"/>
                          <a:ea typeface="+mn-ea"/>
                          <a:cs typeface="+mn-cs"/>
                        </a:rPr>
                        <a:t>nelieli</a:t>
                      </a:r>
                      <a:r>
                        <a:rPr lang="lv-LV" sz="1600" kern="1200" dirty="0" smtClean="0">
                          <a:solidFill>
                            <a:schemeClr val="dk1"/>
                          </a:solidFill>
                          <a:latin typeface="+mn-lt"/>
                          <a:ea typeface="+mn-ea"/>
                          <a:cs typeface="+mn-cs"/>
                        </a:rPr>
                        <a:t> (&lt;2 segmentu garumā), </a:t>
                      </a:r>
                      <a:r>
                        <a:rPr lang="lv-LV" sz="1600" b="1" kern="1200" dirty="0" smtClean="0">
                          <a:solidFill>
                            <a:schemeClr val="dk1"/>
                          </a:solidFill>
                          <a:latin typeface="+mn-lt"/>
                          <a:ea typeface="+mn-ea"/>
                          <a:cs typeface="+mn-cs"/>
                        </a:rPr>
                        <a:t>perifērijā</a:t>
                      </a:r>
                      <a:r>
                        <a:rPr lang="lv-LV" sz="1600" kern="1200" dirty="0" smtClean="0">
                          <a:solidFill>
                            <a:schemeClr val="dk1"/>
                          </a:solidFill>
                          <a:latin typeface="+mn-lt"/>
                          <a:ea typeface="+mn-ea"/>
                          <a:cs typeface="+mn-cs"/>
                        </a:rPr>
                        <a:t>, galvenokārt - laterālie un mugurējie stabi</a:t>
                      </a:r>
                      <a:endParaRPr lang="lv-LV" sz="1600" dirty="0"/>
                    </a:p>
                  </a:txBody>
                  <a:tcPr/>
                </a:tc>
                <a:tc>
                  <a:txBody>
                    <a:bodyPr/>
                    <a:lstStyle/>
                    <a:p>
                      <a:r>
                        <a:rPr lang="lv-LV" sz="1600" dirty="0" smtClean="0"/>
                        <a:t>Raksturīgi perēkļi</a:t>
                      </a:r>
                      <a:endParaRPr lang="lv-LV" sz="1600" dirty="0"/>
                    </a:p>
                  </a:txBody>
                  <a:tcPr/>
                </a:tc>
              </a:tr>
            </a:tbl>
          </a:graphicData>
        </a:graphic>
      </p:graphicFrame>
      <p:sp>
        <p:nvSpPr>
          <p:cNvPr id="4" name="Footer Placeholder 3"/>
          <p:cNvSpPr>
            <a:spLocks noGrp="1"/>
          </p:cNvSpPr>
          <p:nvPr>
            <p:ph type="ftr" sz="quarter" idx="11"/>
          </p:nvPr>
        </p:nvSpPr>
        <p:spPr/>
        <p:txBody>
          <a:bodyPr/>
          <a:lstStyle/>
          <a:p>
            <a:r>
              <a:rPr lang="en-US" smtClean="0"/>
              <a:t>LNRA sēde 31.05.2012</a:t>
            </a:r>
            <a:endParaRPr lang="en-US"/>
          </a:p>
        </p:txBody>
      </p:sp>
      <p:pic>
        <p:nvPicPr>
          <p:cNvPr id="8194" name="Picture 2"/>
          <p:cNvPicPr>
            <a:picLocks noChangeAspect="1" noChangeArrowheads="1"/>
          </p:cNvPicPr>
          <p:nvPr/>
        </p:nvPicPr>
        <p:blipFill>
          <a:blip r:embed="rId2" cstate="print">
            <a:lum contrast="30000"/>
          </a:blip>
          <a:srcRect l="15128" t="-1064" r="64359" b="-1064"/>
          <a:stretch>
            <a:fillRect/>
          </a:stretch>
        </p:blipFill>
        <p:spPr bwMode="auto">
          <a:xfrm>
            <a:off x="5410200" y="1524000"/>
            <a:ext cx="1676400" cy="402336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lum contrast="-20000"/>
          </a:blip>
          <a:srcRect l="56410" t="36170" r="17949" b="14894"/>
          <a:stretch>
            <a:fillRect/>
          </a:stretch>
        </p:blipFill>
        <p:spPr bwMode="auto">
          <a:xfrm>
            <a:off x="7010400" y="2438400"/>
            <a:ext cx="1905000" cy="1752600"/>
          </a:xfrm>
          <a:prstGeom prst="rect">
            <a:avLst/>
          </a:prstGeom>
          <a:noFill/>
          <a:ln w="9525">
            <a:noFill/>
            <a:miter lim="800000"/>
            <a:headEnd/>
            <a:tailEnd/>
          </a:ln>
        </p:spPr>
      </p:pic>
      <p:sp>
        <p:nvSpPr>
          <p:cNvPr id="7" name="TextBox 6"/>
          <p:cNvSpPr txBox="1"/>
          <p:nvPr/>
        </p:nvSpPr>
        <p:spPr>
          <a:xfrm>
            <a:off x="5638800" y="5791200"/>
            <a:ext cx="1048685" cy="369332"/>
          </a:xfrm>
          <a:prstGeom prst="rect">
            <a:avLst/>
          </a:prstGeom>
          <a:noFill/>
        </p:spPr>
        <p:txBody>
          <a:bodyPr wrap="none" rtlCol="0">
            <a:spAutoFit/>
          </a:bodyPr>
          <a:lstStyle/>
          <a:p>
            <a:r>
              <a:rPr lang="lv-LV" dirty="0" smtClean="0"/>
              <a:t>S, 36, MS</a:t>
            </a:r>
            <a:endParaRPr lang="lv-LV"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800" dirty="0" smtClean="0">
                <a:solidFill>
                  <a:schemeClr val="bg2">
                    <a:lumMod val="20000"/>
                    <a:lumOff val="80000"/>
                  </a:schemeClr>
                </a:solidFill>
              </a:rPr>
              <a:t>Akūtas </a:t>
            </a:r>
            <a:r>
              <a:rPr lang="lv-LV" sz="2800" dirty="0" err="1" smtClean="0">
                <a:solidFill>
                  <a:schemeClr val="bg2">
                    <a:lumMod val="20000"/>
                    <a:lumOff val="80000"/>
                  </a:schemeClr>
                </a:solidFill>
              </a:rPr>
              <a:t>demielinizējošas</a:t>
            </a:r>
            <a:r>
              <a:rPr lang="lv-LV" sz="2800" dirty="0" smtClean="0">
                <a:solidFill>
                  <a:schemeClr val="bg2">
                    <a:lumMod val="20000"/>
                    <a:lumOff val="80000"/>
                  </a:schemeClr>
                </a:solidFill>
              </a:rPr>
              <a:t> </a:t>
            </a:r>
            <a:r>
              <a:rPr lang="lv-LV" sz="2800" dirty="0" err="1" smtClean="0">
                <a:solidFill>
                  <a:schemeClr val="bg2">
                    <a:lumMod val="20000"/>
                    <a:lumOff val="80000"/>
                  </a:schemeClr>
                </a:solidFill>
              </a:rPr>
              <a:t>mielopātijas</a:t>
            </a:r>
            <a:r>
              <a:rPr lang="lv-LV" sz="2800" dirty="0" smtClean="0"/>
              <a:t/>
            </a:r>
            <a:br>
              <a:rPr lang="lv-LV" sz="2800" dirty="0" smtClean="0"/>
            </a:br>
            <a:r>
              <a:rPr lang="lv-LV" sz="2800" b="1" dirty="0" err="1" smtClean="0">
                <a:solidFill>
                  <a:srgbClr val="FF0000"/>
                </a:solidFill>
              </a:rPr>
              <a:t>Neuromyelitis</a:t>
            </a:r>
            <a:r>
              <a:rPr lang="lv-LV" sz="2800" b="1" dirty="0" smtClean="0">
                <a:solidFill>
                  <a:srgbClr val="FF0000"/>
                </a:solidFill>
              </a:rPr>
              <a:t> </a:t>
            </a:r>
            <a:r>
              <a:rPr lang="lv-LV" sz="2800" b="1" dirty="0" err="1" smtClean="0">
                <a:solidFill>
                  <a:srgbClr val="FF0000"/>
                </a:solidFill>
              </a:rPr>
              <a:t>optica</a:t>
            </a:r>
            <a:endParaRPr lang="lv-LV" sz="2800" dirty="0">
              <a:solidFill>
                <a:srgbClr val="FF0000"/>
              </a:solidFill>
            </a:endParaRPr>
          </a:p>
        </p:txBody>
      </p:sp>
      <p:graphicFrame>
        <p:nvGraphicFramePr>
          <p:cNvPr id="5" name="Content Placeholder 4"/>
          <p:cNvGraphicFramePr>
            <a:graphicFrameLocks noGrp="1"/>
          </p:cNvGraphicFramePr>
          <p:nvPr>
            <p:ph idx="1"/>
          </p:nvPr>
        </p:nvGraphicFramePr>
        <p:xfrm>
          <a:off x="228600" y="1600200"/>
          <a:ext cx="5029200" cy="4202805"/>
        </p:xfrm>
        <a:graphic>
          <a:graphicData uri="http://schemas.openxmlformats.org/drawingml/2006/table">
            <a:tbl>
              <a:tblPr firstRow="1" bandRow="1">
                <a:tableStyleId>{5C22544A-7EE6-4342-B048-85BDC9FD1C3A}</a:tableStyleId>
              </a:tblPr>
              <a:tblGrid>
                <a:gridCol w="1676400"/>
                <a:gridCol w="1895061"/>
                <a:gridCol w="1457739"/>
              </a:tblGrid>
              <a:tr h="552075">
                <a:tc>
                  <a:txBody>
                    <a:bodyPr/>
                    <a:lstStyle/>
                    <a:p>
                      <a:r>
                        <a:rPr lang="lv-LV" dirty="0" smtClean="0"/>
                        <a:t>Klīnika</a:t>
                      </a:r>
                      <a:endParaRPr lang="lv-LV" dirty="0"/>
                    </a:p>
                  </a:txBody>
                  <a:tcPr/>
                </a:tc>
                <a:tc>
                  <a:txBody>
                    <a:bodyPr/>
                    <a:lstStyle/>
                    <a:p>
                      <a:r>
                        <a:rPr lang="lv-LV" dirty="0" smtClean="0"/>
                        <a:t>MR muguras smadzenēm</a:t>
                      </a:r>
                      <a:endParaRPr lang="lv-LV" dirty="0"/>
                    </a:p>
                  </a:txBody>
                  <a:tcPr/>
                </a:tc>
                <a:tc>
                  <a:txBody>
                    <a:bodyPr/>
                    <a:lstStyle/>
                    <a:p>
                      <a:r>
                        <a:rPr lang="lv-LV" dirty="0" smtClean="0"/>
                        <a:t>MR galvai</a:t>
                      </a:r>
                      <a:endParaRPr lang="lv-LV" dirty="0"/>
                    </a:p>
                  </a:txBody>
                  <a:tcPr/>
                </a:tc>
              </a:tr>
              <a:tr h="3562725">
                <a:tc>
                  <a:txBody>
                    <a:bodyPr/>
                    <a:lstStyle/>
                    <a:p>
                      <a:r>
                        <a:rPr lang="lv-LV" sz="1600" dirty="0" smtClean="0"/>
                        <a:t>90%- sievietes</a:t>
                      </a:r>
                    </a:p>
                    <a:p>
                      <a:r>
                        <a:rPr lang="lv-LV" sz="1600" dirty="0" smtClean="0"/>
                        <a:t>Smags </a:t>
                      </a:r>
                      <a:r>
                        <a:rPr lang="lv-LV" sz="1600" dirty="0" err="1" smtClean="0"/>
                        <a:t>neiroloģisks</a:t>
                      </a:r>
                      <a:r>
                        <a:rPr lang="lv-LV" sz="1600" dirty="0" smtClean="0"/>
                        <a:t> deficīts, </a:t>
                      </a:r>
                      <a:r>
                        <a:rPr lang="lv-LV" sz="1600" kern="1200" dirty="0" smtClean="0">
                          <a:solidFill>
                            <a:schemeClr val="dk1"/>
                          </a:solidFill>
                          <a:latin typeface="+mn-lt"/>
                          <a:ea typeface="+mn-ea"/>
                          <a:cs typeface="+mn-cs"/>
                        </a:rPr>
                        <a:t>nekrozes dēļ simptomi ir izteiktāki nekā MS</a:t>
                      </a:r>
                      <a:endParaRPr lang="lv-LV"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lv-LV" sz="1600" kern="1200" dirty="0" err="1" smtClean="0">
                          <a:solidFill>
                            <a:schemeClr val="dk1"/>
                          </a:solidFill>
                          <a:latin typeface="+mn-lt"/>
                          <a:ea typeface="+mn-ea"/>
                          <a:cs typeface="+mn-cs"/>
                        </a:rPr>
                        <a:t>Anamnēzē</a:t>
                      </a:r>
                      <a:r>
                        <a:rPr lang="lv-LV" sz="1600" kern="1200" dirty="0" smtClean="0">
                          <a:solidFill>
                            <a:schemeClr val="dk1"/>
                          </a:solidFill>
                          <a:latin typeface="+mn-lt"/>
                          <a:ea typeface="+mn-ea"/>
                          <a:cs typeface="+mn-cs"/>
                        </a:rPr>
                        <a:t>  svarīgs ir optiskais neirīts. Biežāk -Āzijas un Āfrikas populācijā, lai gan  Rietumos slimo arī baltie   </a:t>
                      </a:r>
                    </a:p>
                    <a:p>
                      <a:endParaRPr lang="lv-LV" sz="1800" dirty="0"/>
                    </a:p>
                  </a:txBody>
                  <a:tcPr/>
                </a:tc>
                <a:tc>
                  <a:txBody>
                    <a:bodyPr/>
                    <a:lstStyle/>
                    <a:p>
                      <a:r>
                        <a:rPr lang="lv-LV" sz="1600" kern="1200" dirty="0" smtClean="0">
                          <a:solidFill>
                            <a:schemeClr val="dk1"/>
                          </a:solidFill>
                          <a:latin typeface="+mn-lt"/>
                          <a:ea typeface="+mn-ea"/>
                          <a:cs typeface="+mn-cs"/>
                        </a:rPr>
                        <a:t>Bojājumi ir </a:t>
                      </a:r>
                      <a:r>
                        <a:rPr lang="lv-LV" sz="1600" b="1" kern="1200" dirty="0" smtClean="0">
                          <a:solidFill>
                            <a:schemeClr val="dk1"/>
                          </a:solidFill>
                          <a:latin typeface="+mn-lt"/>
                          <a:ea typeface="+mn-ea"/>
                          <a:cs typeface="+mn-cs"/>
                        </a:rPr>
                        <a:t>gari </a:t>
                      </a:r>
                      <a:r>
                        <a:rPr lang="lv-LV" sz="1600" kern="1200" dirty="0" smtClean="0">
                          <a:solidFill>
                            <a:schemeClr val="dk1"/>
                          </a:solidFill>
                          <a:latin typeface="+mn-lt"/>
                          <a:ea typeface="+mn-ea"/>
                          <a:cs typeface="+mn-cs"/>
                        </a:rPr>
                        <a:t>(aizņem &gt;3 segmentus), lokalizēti </a:t>
                      </a:r>
                      <a:r>
                        <a:rPr lang="lv-LV" sz="1600" b="1" kern="1200" dirty="0" smtClean="0">
                          <a:solidFill>
                            <a:schemeClr val="dk1"/>
                          </a:solidFill>
                          <a:latin typeface="+mn-lt"/>
                          <a:ea typeface="+mn-ea"/>
                          <a:cs typeface="+mn-cs"/>
                        </a:rPr>
                        <a:t>centrāli</a:t>
                      </a:r>
                      <a:r>
                        <a:rPr lang="lv-LV" sz="1600" b="0" kern="1200" dirty="0" smtClean="0">
                          <a:solidFill>
                            <a:schemeClr val="dk1"/>
                          </a:solidFill>
                          <a:latin typeface="+mn-lt"/>
                          <a:ea typeface="+mn-ea"/>
                          <a:cs typeface="+mn-cs"/>
                        </a:rPr>
                        <a:t>, muguras smadzeņu tūska, akūtā fāzē var krāt </a:t>
                      </a:r>
                      <a:r>
                        <a:rPr lang="lv-LV" sz="1600" b="0" kern="1200" dirty="0" err="1" smtClean="0">
                          <a:solidFill>
                            <a:schemeClr val="dk1"/>
                          </a:solidFill>
                          <a:latin typeface="+mn-lt"/>
                          <a:ea typeface="+mn-ea"/>
                          <a:cs typeface="+mn-cs"/>
                        </a:rPr>
                        <a:t>kv</a:t>
                      </a:r>
                      <a:r>
                        <a:rPr lang="lv-LV" sz="1600" kern="1200" dirty="0" smtClean="0">
                          <a:solidFill>
                            <a:schemeClr val="dk1"/>
                          </a:solidFill>
                          <a:latin typeface="+mn-lt"/>
                          <a:ea typeface="+mn-ea"/>
                          <a:cs typeface="+mn-cs"/>
                        </a:rPr>
                        <a:t> </a:t>
                      </a:r>
                      <a:endParaRPr lang="lv-LV" sz="1600" dirty="0"/>
                    </a:p>
                  </a:txBody>
                  <a:tcPr/>
                </a:tc>
                <a:tc>
                  <a:txBody>
                    <a:bodyPr/>
                    <a:lstStyle/>
                    <a:p>
                      <a:r>
                        <a:rPr lang="lv-LV" sz="1600" dirty="0" smtClean="0"/>
                        <a:t>Perēkļi 60%</a:t>
                      </a:r>
                    </a:p>
                    <a:p>
                      <a:r>
                        <a:rPr lang="lv-LV" sz="1600" dirty="0" smtClean="0"/>
                        <a:t>Bieži bez klīnikas </a:t>
                      </a:r>
                      <a:r>
                        <a:rPr lang="lv-LV" sz="1600" dirty="0" err="1" smtClean="0"/>
                        <a:t>Periventrikulārihypothalamus</a:t>
                      </a:r>
                      <a:r>
                        <a:rPr lang="lv-LV" sz="1600" dirty="0" smtClean="0"/>
                        <a:t>, stumbrs</a:t>
                      </a:r>
                      <a:endParaRPr lang="lv-LV" sz="1600" dirty="0"/>
                    </a:p>
                  </a:txBody>
                  <a:tcPr/>
                </a:tc>
              </a:tr>
            </a:tbl>
          </a:graphicData>
        </a:graphic>
      </p:graphicFrame>
      <p:sp>
        <p:nvSpPr>
          <p:cNvPr id="4" name="Footer Placeholder 3"/>
          <p:cNvSpPr>
            <a:spLocks noGrp="1"/>
          </p:cNvSpPr>
          <p:nvPr>
            <p:ph type="ftr" sz="quarter" idx="11"/>
          </p:nvPr>
        </p:nvSpPr>
        <p:spPr/>
        <p:txBody>
          <a:bodyPr/>
          <a:lstStyle/>
          <a:p>
            <a:r>
              <a:rPr lang="en-US" smtClean="0"/>
              <a:t>LNRA sēde 31.05.2012</a:t>
            </a:r>
            <a:endParaRPr lang="en-US"/>
          </a:p>
        </p:txBody>
      </p:sp>
      <p:pic>
        <p:nvPicPr>
          <p:cNvPr id="7170" name="Picture 2"/>
          <p:cNvPicPr>
            <a:picLocks noChangeAspect="1" noChangeArrowheads="1"/>
          </p:cNvPicPr>
          <p:nvPr/>
        </p:nvPicPr>
        <p:blipFill>
          <a:blip r:embed="rId2" cstate="print">
            <a:lum bright="10000" contrast="20000"/>
          </a:blip>
          <a:srcRect l="5744" r="70461" b="1085"/>
          <a:stretch>
            <a:fillRect/>
          </a:stretch>
        </p:blipFill>
        <p:spPr bwMode="auto">
          <a:xfrm>
            <a:off x="5410200" y="1524000"/>
            <a:ext cx="1656799" cy="358140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lum bright="10000" contrast="10000"/>
          </a:blip>
          <a:srcRect l="55795" t="25569" r="17553" b="30031"/>
          <a:stretch>
            <a:fillRect/>
          </a:stretch>
        </p:blipFill>
        <p:spPr bwMode="auto">
          <a:xfrm>
            <a:off x="7032812" y="1905000"/>
            <a:ext cx="2034988" cy="1762792"/>
          </a:xfrm>
          <a:prstGeom prst="rect">
            <a:avLst/>
          </a:prstGeom>
          <a:noFill/>
          <a:ln w="9525">
            <a:noFill/>
            <a:miter lim="800000"/>
            <a:headEnd/>
            <a:tailEnd/>
          </a:ln>
        </p:spPr>
      </p:pic>
      <p:sp>
        <p:nvSpPr>
          <p:cNvPr id="7" name="TextBox 6"/>
          <p:cNvSpPr txBox="1"/>
          <p:nvPr/>
        </p:nvSpPr>
        <p:spPr>
          <a:xfrm>
            <a:off x="5562600" y="5334000"/>
            <a:ext cx="2737737" cy="646331"/>
          </a:xfrm>
          <a:prstGeom prst="rect">
            <a:avLst/>
          </a:prstGeom>
          <a:noFill/>
        </p:spPr>
        <p:txBody>
          <a:bodyPr wrap="none" rtlCol="0">
            <a:spAutoFit/>
          </a:bodyPr>
          <a:lstStyle/>
          <a:p>
            <a:r>
              <a:rPr lang="lv-LV" dirty="0" smtClean="0"/>
              <a:t>S,  56, NMO, NMO (</a:t>
            </a:r>
            <a:r>
              <a:rPr lang="lv-LV" dirty="0" err="1" smtClean="0"/>
              <a:t>Ig</a:t>
            </a:r>
            <a:r>
              <a:rPr lang="lv-LV" dirty="0" smtClean="0"/>
              <a:t>)G +</a:t>
            </a:r>
          </a:p>
          <a:p>
            <a:r>
              <a:rPr lang="lv-LV" dirty="0" smtClean="0"/>
              <a:t>T2 – garš, centrāls perēklis</a:t>
            </a:r>
            <a:endParaRPr lang="lv-LV"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800" dirty="0" smtClean="0">
                <a:solidFill>
                  <a:schemeClr val="bg2">
                    <a:lumMod val="20000"/>
                    <a:lumOff val="80000"/>
                  </a:schemeClr>
                </a:solidFill>
              </a:rPr>
              <a:t>Akūtas </a:t>
            </a:r>
            <a:r>
              <a:rPr lang="lv-LV" sz="2800" dirty="0" err="1" smtClean="0">
                <a:solidFill>
                  <a:schemeClr val="bg2">
                    <a:lumMod val="20000"/>
                    <a:lumOff val="80000"/>
                  </a:schemeClr>
                </a:solidFill>
              </a:rPr>
              <a:t>demielinizējošas</a:t>
            </a:r>
            <a:r>
              <a:rPr lang="lv-LV" sz="2800" dirty="0" smtClean="0">
                <a:solidFill>
                  <a:schemeClr val="bg2">
                    <a:lumMod val="20000"/>
                    <a:lumOff val="80000"/>
                  </a:schemeClr>
                </a:solidFill>
              </a:rPr>
              <a:t> </a:t>
            </a:r>
            <a:r>
              <a:rPr lang="lv-LV" sz="2800" dirty="0" err="1" smtClean="0">
                <a:solidFill>
                  <a:schemeClr val="bg2">
                    <a:lumMod val="20000"/>
                    <a:lumOff val="80000"/>
                  </a:schemeClr>
                </a:solidFill>
              </a:rPr>
              <a:t>mielopātijas</a:t>
            </a:r>
            <a:r>
              <a:rPr lang="lv-LV" sz="2800" dirty="0" smtClean="0"/>
              <a:t/>
            </a:r>
            <a:br>
              <a:rPr lang="lv-LV" sz="2800" dirty="0" smtClean="0"/>
            </a:br>
            <a:r>
              <a:rPr lang="lv-LV" sz="2800" b="1" dirty="0" smtClean="0">
                <a:solidFill>
                  <a:srgbClr val="FF0000"/>
                </a:solidFill>
              </a:rPr>
              <a:t>ADEM</a:t>
            </a:r>
            <a:endParaRPr lang="lv-LV" sz="2800" dirty="0">
              <a:solidFill>
                <a:srgbClr val="FF0000"/>
              </a:solidFill>
            </a:endParaRPr>
          </a:p>
        </p:txBody>
      </p:sp>
      <p:graphicFrame>
        <p:nvGraphicFramePr>
          <p:cNvPr id="5" name="Content Placeholder 4"/>
          <p:cNvGraphicFramePr>
            <a:graphicFrameLocks noGrp="1"/>
          </p:cNvGraphicFramePr>
          <p:nvPr>
            <p:ph idx="1"/>
          </p:nvPr>
        </p:nvGraphicFramePr>
        <p:xfrm>
          <a:off x="304800" y="1905001"/>
          <a:ext cx="5181600" cy="2743200"/>
        </p:xfrm>
        <a:graphic>
          <a:graphicData uri="http://schemas.openxmlformats.org/drawingml/2006/table">
            <a:tbl>
              <a:tblPr firstRow="1" bandRow="1">
                <a:tableStyleId>{5C22544A-7EE6-4342-B048-85BDC9FD1C3A}</a:tableStyleId>
              </a:tblPr>
              <a:tblGrid>
                <a:gridCol w="1891695"/>
                <a:gridCol w="1562705"/>
                <a:gridCol w="1727200"/>
              </a:tblGrid>
              <a:tr h="720090">
                <a:tc>
                  <a:txBody>
                    <a:bodyPr/>
                    <a:lstStyle/>
                    <a:p>
                      <a:r>
                        <a:rPr lang="lv-LV" dirty="0" smtClean="0"/>
                        <a:t>Klīnika</a:t>
                      </a:r>
                      <a:endParaRPr lang="lv-LV" dirty="0"/>
                    </a:p>
                  </a:txBody>
                  <a:tcPr/>
                </a:tc>
                <a:tc>
                  <a:txBody>
                    <a:bodyPr/>
                    <a:lstStyle/>
                    <a:p>
                      <a:r>
                        <a:rPr lang="lv-LV" dirty="0" smtClean="0"/>
                        <a:t>MR muguras smadzenēm</a:t>
                      </a:r>
                      <a:endParaRPr lang="lv-LV" dirty="0"/>
                    </a:p>
                  </a:txBody>
                  <a:tcPr/>
                </a:tc>
                <a:tc>
                  <a:txBody>
                    <a:bodyPr/>
                    <a:lstStyle/>
                    <a:p>
                      <a:r>
                        <a:rPr lang="lv-LV" dirty="0" smtClean="0"/>
                        <a:t>MR galvai</a:t>
                      </a:r>
                      <a:endParaRPr lang="lv-LV" dirty="0"/>
                    </a:p>
                  </a:txBody>
                  <a:tcPr/>
                </a:tc>
              </a:tr>
              <a:tr h="2023110">
                <a:tc>
                  <a:txBody>
                    <a:bodyPr/>
                    <a:lstStyle/>
                    <a:p>
                      <a:r>
                        <a:rPr lang="lv-LV" sz="1600" dirty="0" err="1" smtClean="0"/>
                        <a:t>Monofāziska</a:t>
                      </a:r>
                      <a:r>
                        <a:rPr lang="lv-LV" sz="1600" dirty="0" smtClean="0"/>
                        <a:t>.</a:t>
                      </a:r>
                    </a:p>
                    <a:p>
                      <a:r>
                        <a:rPr lang="lv-LV" sz="1600" dirty="0" smtClean="0"/>
                        <a:t>Biežāk bērniem.</a:t>
                      </a:r>
                    </a:p>
                    <a:p>
                      <a:r>
                        <a:rPr lang="lv-LV" sz="1600" dirty="0" smtClean="0"/>
                        <a:t>Drudzis, encefalopātija.</a:t>
                      </a:r>
                    </a:p>
                    <a:p>
                      <a:r>
                        <a:rPr lang="lv-LV" sz="1600" dirty="0" smtClean="0"/>
                        <a:t>Infekciozs (parasti vīrusu) </a:t>
                      </a:r>
                      <a:r>
                        <a:rPr lang="lv-LV" sz="1600" dirty="0" err="1" smtClean="0"/>
                        <a:t>prodroms</a:t>
                      </a:r>
                      <a:r>
                        <a:rPr lang="lv-LV" sz="1600" dirty="0" smtClean="0"/>
                        <a:t>.</a:t>
                      </a:r>
                    </a:p>
                  </a:txBody>
                  <a:tcPr/>
                </a:tc>
                <a:tc>
                  <a:txBody>
                    <a:bodyPr/>
                    <a:lstStyle/>
                    <a:p>
                      <a:r>
                        <a:rPr lang="lv-LV" sz="1600" b="1" dirty="0" smtClean="0"/>
                        <a:t>Dažāda garuma</a:t>
                      </a:r>
                      <a:r>
                        <a:rPr lang="lv-LV" sz="1600" dirty="0" smtClean="0"/>
                        <a:t>, vienāda vecuma ar galvas smadzenēm perēkļi</a:t>
                      </a:r>
                      <a:endParaRPr lang="lv-LV" sz="1600" dirty="0"/>
                    </a:p>
                  </a:txBody>
                  <a:tcPr/>
                </a:tc>
                <a:tc>
                  <a:txBody>
                    <a:bodyPr/>
                    <a:lstStyle/>
                    <a:p>
                      <a:r>
                        <a:rPr lang="lv-LV" sz="1600" b="1" dirty="0" smtClean="0"/>
                        <a:t>Vienāda vecuma</a:t>
                      </a:r>
                      <a:r>
                        <a:rPr lang="lv-LV" sz="1600" dirty="0" smtClean="0"/>
                        <a:t>, bieži saplūstoši baltās vielas perēkļi, nav “vecu” perēkļu</a:t>
                      </a:r>
                      <a:endParaRPr lang="lv-LV" sz="1600" dirty="0"/>
                    </a:p>
                  </a:txBody>
                  <a:tcPr/>
                </a:tc>
              </a:tr>
            </a:tbl>
          </a:graphicData>
        </a:graphic>
      </p:graphicFrame>
      <p:sp>
        <p:nvSpPr>
          <p:cNvPr id="4" name="Footer Placeholder 3"/>
          <p:cNvSpPr>
            <a:spLocks noGrp="1"/>
          </p:cNvSpPr>
          <p:nvPr>
            <p:ph type="ftr" sz="quarter" idx="11"/>
          </p:nvPr>
        </p:nvSpPr>
        <p:spPr/>
        <p:txBody>
          <a:bodyPr/>
          <a:lstStyle/>
          <a:p>
            <a:r>
              <a:rPr lang="en-US" smtClean="0"/>
              <a:t>LNRA sēde 31.05.2012</a:t>
            </a:r>
            <a:endParaRPr lang="en-US"/>
          </a:p>
        </p:txBody>
      </p:sp>
      <p:pic>
        <p:nvPicPr>
          <p:cNvPr id="6" name="Picture 5" descr="AM 1_0.tmp"/>
          <p:cNvPicPr>
            <a:picLocks noChangeAspect="1"/>
          </p:cNvPicPr>
          <p:nvPr/>
        </p:nvPicPr>
        <p:blipFill>
          <a:blip r:embed="rId2" cstate="print">
            <a:grayscl/>
            <a:lum bright="-10000" contrast="10000"/>
          </a:blip>
          <a:srcRect l="15313" t="1316" r="8123"/>
          <a:stretch>
            <a:fillRect/>
          </a:stretch>
        </p:blipFill>
        <p:spPr>
          <a:xfrm>
            <a:off x="6096000" y="1143000"/>
            <a:ext cx="2418667" cy="5181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200" dirty="0" smtClean="0"/>
              <a:t>Akūtas </a:t>
            </a:r>
            <a:r>
              <a:rPr lang="lv-LV" sz="3200" dirty="0" err="1" smtClean="0"/>
              <a:t>demielinizējošas</a:t>
            </a:r>
            <a:r>
              <a:rPr lang="lv-LV" sz="3200" dirty="0" smtClean="0"/>
              <a:t> </a:t>
            </a:r>
            <a:r>
              <a:rPr lang="lv-LV" sz="3200" dirty="0" err="1" smtClean="0"/>
              <a:t>mielopātijas</a:t>
            </a:r>
            <a:r>
              <a:rPr lang="lv-LV" sz="3200" dirty="0" smtClean="0"/>
              <a:t/>
            </a:r>
            <a:br>
              <a:rPr lang="lv-LV" sz="3200" dirty="0" smtClean="0"/>
            </a:br>
            <a:r>
              <a:rPr lang="lv-LV" sz="3200" b="1" dirty="0" smtClean="0">
                <a:solidFill>
                  <a:srgbClr val="FF0000"/>
                </a:solidFill>
              </a:rPr>
              <a:t>Pēcvakcinācijas</a:t>
            </a:r>
            <a:endParaRPr lang="lv-LV" sz="3200" dirty="0">
              <a:solidFill>
                <a:srgbClr val="FF0000"/>
              </a:solidFill>
            </a:endParaRPr>
          </a:p>
        </p:txBody>
      </p:sp>
      <p:graphicFrame>
        <p:nvGraphicFramePr>
          <p:cNvPr id="5" name="Content Placeholder 4"/>
          <p:cNvGraphicFramePr>
            <a:graphicFrameLocks noGrp="1"/>
          </p:cNvGraphicFramePr>
          <p:nvPr>
            <p:ph idx="1"/>
          </p:nvPr>
        </p:nvGraphicFramePr>
        <p:xfrm>
          <a:off x="457200" y="1610360"/>
          <a:ext cx="5334000" cy="3931920"/>
        </p:xfrm>
        <a:graphic>
          <a:graphicData uri="http://schemas.openxmlformats.org/drawingml/2006/table">
            <a:tbl>
              <a:tblPr firstRow="1" bandRow="1">
                <a:tableStyleId>{5C22544A-7EE6-4342-B048-85BDC9FD1C3A}</a:tableStyleId>
              </a:tblPr>
              <a:tblGrid>
                <a:gridCol w="2057400"/>
                <a:gridCol w="1498600"/>
                <a:gridCol w="1778000"/>
              </a:tblGrid>
              <a:tr h="218440">
                <a:tc>
                  <a:txBody>
                    <a:bodyPr/>
                    <a:lstStyle/>
                    <a:p>
                      <a:r>
                        <a:rPr lang="lv-LV" dirty="0" smtClean="0"/>
                        <a:t>Klīnika</a:t>
                      </a:r>
                      <a:endParaRPr lang="lv-LV" dirty="0"/>
                    </a:p>
                  </a:txBody>
                  <a:tcPr/>
                </a:tc>
                <a:tc>
                  <a:txBody>
                    <a:bodyPr/>
                    <a:lstStyle/>
                    <a:p>
                      <a:r>
                        <a:rPr lang="lv-LV" dirty="0" smtClean="0"/>
                        <a:t>MR muguras smadzenēm</a:t>
                      </a:r>
                      <a:endParaRPr lang="lv-LV" dirty="0"/>
                    </a:p>
                  </a:txBody>
                  <a:tcPr/>
                </a:tc>
                <a:tc>
                  <a:txBody>
                    <a:bodyPr/>
                    <a:lstStyle/>
                    <a:p>
                      <a:r>
                        <a:rPr lang="lv-LV" dirty="0" smtClean="0"/>
                        <a:t>MR galvai</a:t>
                      </a:r>
                      <a:endParaRPr lang="lv-LV" dirty="0"/>
                    </a:p>
                  </a:txBody>
                  <a:tcPr/>
                </a:tc>
              </a:tr>
              <a:tr h="218440">
                <a:tc>
                  <a:txBody>
                    <a:bodyPr/>
                    <a:lstStyle/>
                    <a:p>
                      <a:r>
                        <a:rPr lang="lv-LV" sz="1600" kern="1200" dirty="0" err="1" smtClean="0">
                          <a:solidFill>
                            <a:schemeClr val="dk1"/>
                          </a:solidFill>
                          <a:latin typeface="+mn-lt"/>
                          <a:ea typeface="+mn-ea"/>
                          <a:cs typeface="+mn-cs"/>
                        </a:rPr>
                        <a:t>Monofāziska</a:t>
                      </a:r>
                      <a:r>
                        <a:rPr lang="lv-LV" sz="1600" kern="1200" dirty="0" smtClean="0">
                          <a:solidFill>
                            <a:schemeClr val="dk1"/>
                          </a:solidFill>
                          <a:latin typeface="+mn-lt"/>
                          <a:ea typeface="+mn-ea"/>
                          <a:cs typeface="+mn-cs"/>
                        </a:rPr>
                        <a:t>,</a:t>
                      </a:r>
                      <a:r>
                        <a:rPr lang="lv-LV" sz="1600" kern="1200" baseline="0" dirty="0" smtClean="0">
                          <a:solidFill>
                            <a:schemeClr val="dk1"/>
                          </a:solidFill>
                          <a:latin typeface="+mn-lt"/>
                          <a:ea typeface="+mn-ea"/>
                          <a:cs typeface="+mn-cs"/>
                        </a:rPr>
                        <a:t> </a:t>
                      </a:r>
                    </a:p>
                    <a:p>
                      <a:r>
                        <a:rPr lang="lv-LV" sz="1600" kern="1200" dirty="0" smtClean="0">
                          <a:solidFill>
                            <a:schemeClr val="dk1"/>
                          </a:solidFill>
                          <a:latin typeface="+mn-lt"/>
                          <a:ea typeface="+mn-ea"/>
                          <a:cs typeface="+mn-cs"/>
                        </a:rPr>
                        <a:t>3 nedēļas pēc vakcinācijas.</a:t>
                      </a:r>
                    </a:p>
                    <a:p>
                      <a:r>
                        <a:rPr lang="lv-LV" sz="1600" kern="1200" dirty="0" smtClean="0">
                          <a:solidFill>
                            <a:schemeClr val="dk1"/>
                          </a:solidFill>
                          <a:latin typeface="+mn-lt"/>
                          <a:ea typeface="+mn-ea"/>
                          <a:cs typeface="+mn-cs"/>
                        </a:rPr>
                        <a:t>Biežāk pēc masalu, trakumsērgas vakcinācijas.</a:t>
                      </a:r>
                    </a:p>
                    <a:p>
                      <a:r>
                        <a:rPr lang="lv-LV" sz="1600" dirty="0" smtClean="0"/>
                        <a:t>Pēdējā laikā aprakstīts</a:t>
                      </a:r>
                      <a:r>
                        <a:rPr lang="lv-LV" sz="1600" baseline="0" dirty="0" smtClean="0"/>
                        <a:t> pēc </a:t>
                      </a:r>
                    </a:p>
                    <a:p>
                      <a:r>
                        <a:rPr lang="lv-LV" sz="1600" kern="1200" dirty="0" smtClean="0">
                          <a:solidFill>
                            <a:schemeClr val="dk1"/>
                          </a:solidFill>
                          <a:latin typeface="+mn-lt"/>
                          <a:ea typeface="+mn-ea"/>
                          <a:cs typeface="+mn-cs"/>
                        </a:rPr>
                        <a:t>B hepatīta, tīfa, influences, masaliņu, stīvuma krampju vakcinācijas</a:t>
                      </a:r>
                      <a:endParaRPr lang="lv-LV" sz="1600" dirty="0" smtClean="0"/>
                    </a:p>
                    <a:p>
                      <a:endParaRPr lang="lv-LV" dirty="0"/>
                    </a:p>
                  </a:txBody>
                  <a:tcPr/>
                </a:tc>
                <a:tc>
                  <a:txBody>
                    <a:bodyPr/>
                    <a:lstStyle/>
                    <a:p>
                      <a:r>
                        <a:rPr lang="lv-LV" sz="1600" b="1" dirty="0" smtClean="0"/>
                        <a:t>Dažāda garuma </a:t>
                      </a:r>
                      <a:r>
                        <a:rPr lang="lv-LV" sz="1600" dirty="0" smtClean="0"/>
                        <a:t>perēkļi</a:t>
                      </a:r>
                      <a:endParaRPr lang="lv-LV" sz="1600" dirty="0"/>
                    </a:p>
                  </a:txBody>
                  <a:tcPr/>
                </a:tc>
                <a:tc>
                  <a:txBody>
                    <a:bodyPr/>
                    <a:lstStyle/>
                    <a:p>
                      <a:r>
                        <a:rPr lang="lv-LV" sz="1600" b="1" dirty="0" smtClean="0"/>
                        <a:t>Var būt </a:t>
                      </a:r>
                      <a:r>
                        <a:rPr lang="lv-LV" sz="1600" dirty="0" smtClean="0"/>
                        <a:t>perēkļi</a:t>
                      </a:r>
                      <a:endParaRPr lang="lv-LV" sz="1600" dirty="0"/>
                    </a:p>
                  </a:txBody>
                  <a:tcPr/>
                </a:tc>
              </a:tr>
            </a:tbl>
          </a:graphicData>
        </a:graphic>
      </p:graphicFrame>
      <p:sp>
        <p:nvSpPr>
          <p:cNvPr id="4" name="Footer Placeholder 3"/>
          <p:cNvSpPr>
            <a:spLocks noGrp="1"/>
          </p:cNvSpPr>
          <p:nvPr>
            <p:ph type="ftr" sz="quarter" idx="11"/>
          </p:nvPr>
        </p:nvSpPr>
        <p:spPr/>
        <p:txBody>
          <a:bodyPr/>
          <a:lstStyle/>
          <a:p>
            <a:r>
              <a:rPr lang="en-US" smtClean="0"/>
              <a:t>LNRA sēde 31.05.2012</a:t>
            </a:r>
            <a:endParaRPr lang="en-US"/>
          </a:p>
        </p:txBody>
      </p:sp>
      <p:pic>
        <p:nvPicPr>
          <p:cNvPr id="2050" name="Picture 2"/>
          <p:cNvPicPr>
            <a:picLocks noChangeAspect="1" noChangeArrowheads="1"/>
          </p:cNvPicPr>
          <p:nvPr/>
        </p:nvPicPr>
        <p:blipFill>
          <a:blip r:embed="rId2" cstate="print">
            <a:lum bright="-20000" contrast="30000"/>
          </a:blip>
          <a:srcRect l="19802" t="2477" r="20792"/>
          <a:stretch>
            <a:fillRect/>
          </a:stretch>
        </p:blipFill>
        <p:spPr bwMode="auto">
          <a:xfrm>
            <a:off x="6629400" y="1447800"/>
            <a:ext cx="1828800" cy="4800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200" dirty="0" smtClean="0">
                <a:solidFill>
                  <a:schemeClr val="bg2">
                    <a:lumMod val="20000"/>
                    <a:lumOff val="80000"/>
                  </a:schemeClr>
                </a:solidFill>
              </a:rPr>
              <a:t>Akūtas </a:t>
            </a:r>
            <a:r>
              <a:rPr lang="lv-LV" sz="3200" dirty="0" err="1" smtClean="0">
                <a:solidFill>
                  <a:schemeClr val="bg2">
                    <a:lumMod val="20000"/>
                    <a:lumOff val="80000"/>
                  </a:schemeClr>
                </a:solidFill>
              </a:rPr>
              <a:t>demielinizējošas</a:t>
            </a:r>
            <a:r>
              <a:rPr lang="lv-LV" sz="3200" dirty="0" smtClean="0">
                <a:solidFill>
                  <a:schemeClr val="bg2">
                    <a:lumMod val="20000"/>
                    <a:lumOff val="80000"/>
                  </a:schemeClr>
                </a:solidFill>
              </a:rPr>
              <a:t> </a:t>
            </a:r>
            <a:r>
              <a:rPr lang="lv-LV" sz="3200" dirty="0" err="1" smtClean="0">
                <a:solidFill>
                  <a:schemeClr val="bg2">
                    <a:lumMod val="20000"/>
                    <a:lumOff val="80000"/>
                  </a:schemeClr>
                </a:solidFill>
              </a:rPr>
              <a:t>mielopātijas</a:t>
            </a:r>
            <a:r>
              <a:rPr lang="lv-LV" sz="3200" dirty="0" smtClean="0"/>
              <a:t/>
            </a:r>
            <a:br>
              <a:rPr lang="lv-LV" sz="3200" dirty="0" smtClean="0"/>
            </a:br>
            <a:r>
              <a:rPr lang="lv-LV" sz="2800" b="1" dirty="0" err="1" smtClean="0">
                <a:solidFill>
                  <a:srgbClr val="FF0000"/>
                </a:solidFill>
              </a:rPr>
              <a:t>Idiopātiskais</a:t>
            </a:r>
            <a:r>
              <a:rPr lang="lv-LV" sz="2800" b="1" dirty="0" smtClean="0">
                <a:solidFill>
                  <a:srgbClr val="FF0000"/>
                </a:solidFill>
              </a:rPr>
              <a:t> transversālais </a:t>
            </a:r>
            <a:r>
              <a:rPr lang="lv-LV" sz="2800" b="1" dirty="0" err="1" smtClean="0">
                <a:solidFill>
                  <a:srgbClr val="FF0000"/>
                </a:solidFill>
              </a:rPr>
              <a:t>mielīts</a:t>
            </a:r>
            <a:endParaRPr lang="lv-LV" sz="2800" dirty="0">
              <a:solidFill>
                <a:srgbClr val="FF0000"/>
              </a:solidFill>
            </a:endParaRPr>
          </a:p>
        </p:txBody>
      </p:sp>
      <p:graphicFrame>
        <p:nvGraphicFramePr>
          <p:cNvPr id="5" name="Content Placeholder 4"/>
          <p:cNvGraphicFramePr>
            <a:graphicFrameLocks noGrp="1"/>
          </p:cNvGraphicFramePr>
          <p:nvPr>
            <p:ph idx="1"/>
          </p:nvPr>
        </p:nvGraphicFramePr>
        <p:xfrm>
          <a:off x="152400" y="1600200"/>
          <a:ext cx="5486400" cy="4450080"/>
        </p:xfrm>
        <a:graphic>
          <a:graphicData uri="http://schemas.openxmlformats.org/drawingml/2006/table">
            <a:tbl>
              <a:tblPr firstRow="1" bandRow="1">
                <a:tableStyleId>{5C22544A-7EE6-4342-B048-85BDC9FD1C3A}</a:tableStyleId>
              </a:tblPr>
              <a:tblGrid>
                <a:gridCol w="1676400"/>
                <a:gridCol w="1066800"/>
                <a:gridCol w="1143000"/>
                <a:gridCol w="1600200"/>
              </a:tblGrid>
              <a:tr h="796505">
                <a:tc>
                  <a:txBody>
                    <a:bodyPr/>
                    <a:lstStyle/>
                    <a:p>
                      <a:r>
                        <a:rPr lang="lv-LV" sz="1400" dirty="0" smtClean="0"/>
                        <a:t>Klīnika</a:t>
                      </a:r>
                      <a:endParaRPr lang="lv-LV" sz="1400" dirty="0"/>
                    </a:p>
                  </a:txBody>
                  <a:tcPr/>
                </a:tc>
                <a:tc>
                  <a:txBody>
                    <a:bodyPr/>
                    <a:lstStyle/>
                    <a:p>
                      <a:r>
                        <a:rPr lang="lv-LV" sz="1400" dirty="0" smtClean="0"/>
                        <a:t>MR muguras smadzenēm</a:t>
                      </a:r>
                      <a:endParaRPr lang="lv-LV" sz="1400" dirty="0"/>
                    </a:p>
                  </a:txBody>
                  <a:tcPr/>
                </a:tc>
                <a:tc>
                  <a:txBody>
                    <a:bodyPr/>
                    <a:lstStyle/>
                    <a:p>
                      <a:r>
                        <a:rPr lang="lv-LV" sz="1400" dirty="0" smtClean="0"/>
                        <a:t>MR galvai</a:t>
                      </a:r>
                      <a:endParaRPr lang="lv-LV" sz="1400" dirty="0"/>
                    </a:p>
                  </a:txBody>
                  <a:tcPr/>
                </a:tc>
                <a:tc>
                  <a:txBody>
                    <a:bodyPr/>
                    <a:lstStyle/>
                    <a:p>
                      <a:r>
                        <a:rPr lang="lv-LV" sz="1400" dirty="0" smtClean="0"/>
                        <a:t>Iespējamais skaidrojums</a:t>
                      </a:r>
                      <a:endParaRPr lang="lv-LV" sz="1400" dirty="0"/>
                    </a:p>
                  </a:txBody>
                  <a:tcPr/>
                </a:tc>
              </a:tr>
              <a:tr h="3394495">
                <a:tc>
                  <a:txBody>
                    <a:bodyPr/>
                    <a:lstStyle/>
                    <a:p>
                      <a:r>
                        <a:rPr lang="lv-LV" sz="1400" dirty="0" err="1" smtClean="0"/>
                        <a:t>Monofāzisks</a:t>
                      </a:r>
                      <a:r>
                        <a:rPr lang="lv-LV" sz="1400" dirty="0" smtClean="0"/>
                        <a:t>,</a:t>
                      </a:r>
                      <a:r>
                        <a:rPr lang="lv-LV" sz="1400" baseline="0" dirty="0" smtClean="0"/>
                        <a:t> nav noskaidrots cēlonis pēc izmeklēšanas, izslēgšanas </a:t>
                      </a:r>
                      <a:r>
                        <a:rPr lang="lv-LV" sz="1400" baseline="0" dirty="0" err="1" smtClean="0"/>
                        <a:t>dg</a:t>
                      </a:r>
                      <a:r>
                        <a:rPr lang="lv-LV" sz="1400" baseline="0" dirty="0" smtClean="0"/>
                        <a:t>. </a:t>
                      </a:r>
                    </a:p>
                    <a:p>
                      <a:r>
                        <a:rPr lang="lv-LV" sz="1400" baseline="0" dirty="0" smtClean="0"/>
                        <a:t>Biežākais AM(15-30%),</a:t>
                      </a:r>
                    </a:p>
                    <a:p>
                      <a:r>
                        <a:rPr lang="lv-LV" sz="1400" kern="1200" dirty="0" smtClean="0">
                          <a:solidFill>
                            <a:schemeClr val="dk1"/>
                          </a:solidFill>
                          <a:latin typeface="+mn-lt"/>
                          <a:ea typeface="+mn-ea"/>
                          <a:cs typeface="+mn-cs"/>
                        </a:rPr>
                        <a:t>potenciālais īpatsvars </a:t>
                      </a:r>
                      <a:r>
                        <a:rPr lang="lv-LV" sz="1400" kern="1200" dirty="0" smtClean="0">
                          <a:solidFill>
                            <a:schemeClr val="dk1"/>
                          </a:solidFill>
                          <a:latin typeface="Arial"/>
                          <a:ea typeface="+mn-ea"/>
                          <a:cs typeface="Arial"/>
                        </a:rPr>
                        <a:t>↓</a:t>
                      </a:r>
                      <a:r>
                        <a:rPr lang="lv-LV" sz="1400" kern="1200" dirty="0" smtClean="0">
                          <a:solidFill>
                            <a:schemeClr val="dk1"/>
                          </a:solidFill>
                          <a:latin typeface="+mn-lt"/>
                          <a:ea typeface="+mn-ea"/>
                          <a:cs typeface="+mn-cs"/>
                        </a:rPr>
                        <a:t>, attīstoties jaunām  imunoloģijas un </a:t>
                      </a:r>
                      <a:r>
                        <a:rPr lang="lv-LV" sz="1400" kern="1200" dirty="0" err="1" smtClean="0">
                          <a:solidFill>
                            <a:schemeClr val="dk1"/>
                          </a:solidFill>
                          <a:latin typeface="+mn-lt"/>
                          <a:ea typeface="+mn-ea"/>
                          <a:cs typeface="+mn-cs"/>
                        </a:rPr>
                        <a:t>mikro-</a:t>
                      </a:r>
                      <a:endParaRPr lang="lv-LV" sz="1400" kern="1200" dirty="0" smtClean="0">
                        <a:solidFill>
                          <a:schemeClr val="dk1"/>
                        </a:solidFill>
                        <a:latin typeface="+mn-lt"/>
                        <a:ea typeface="+mn-ea"/>
                        <a:cs typeface="+mn-cs"/>
                      </a:endParaRPr>
                    </a:p>
                    <a:p>
                      <a:r>
                        <a:rPr lang="lv-LV" sz="1400" kern="1200" dirty="0" smtClean="0">
                          <a:solidFill>
                            <a:schemeClr val="dk1"/>
                          </a:solidFill>
                          <a:latin typeface="+mn-lt"/>
                          <a:ea typeface="+mn-ea"/>
                          <a:cs typeface="+mn-cs"/>
                        </a:rPr>
                        <a:t>bioloģijas testu metodēm</a:t>
                      </a:r>
                      <a:endParaRPr lang="lv-LV" sz="14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600" b="1" dirty="0" smtClean="0"/>
                        <a:t>Dažāda garuma </a:t>
                      </a:r>
                      <a:r>
                        <a:rPr lang="lv-LV" sz="1600" dirty="0" smtClean="0"/>
                        <a:t>perēkļi</a:t>
                      </a:r>
                    </a:p>
                    <a:p>
                      <a:endParaRPr lang="lv-LV" dirty="0"/>
                    </a:p>
                  </a:txBody>
                  <a:tcPr/>
                </a:tc>
                <a:tc>
                  <a:txBody>
                    <a:bodyPr/>
                    <a:lstStyle/>
                    <a:p>
                      <a:r>
                        <a:rPr lang="lv-LV" sz="1600" b="1" dirty="0" smtClean="0"/>
                        <a:t>Nav</a:t>
                      </a:r>
                      <a:r>
                        <a:rPr lang="lv-LV" sz="1600" dirty="0" smtClean="0"/>
                        <a:t> perēkļu</a:t>
                      </a:r>
                      <a:endParaRPr lang="lv-LV" sz="1600" dirty="0"/>
                    </a:p>
                  </a:txBody>
                  <a:tcPr/>
                </a:tc>
                <a:tc>
                  <a:txBody>
                    <a:bodyPr/>
                    <a:lstStyle/>
                    <a:p>
                      <a:r>
                        <a:rPr lang="lv-LV" sz="1400" dirty="0" smtClean="0"/>
                        <a:t>Paša pacienta imūnā sistēma ir nenormāli stimulēta selektīvai iedarbībai uz muguras smadzenēm – rada iekaisumu un audu bojājumu (līdzīgi  </a:t>
                      </a:r>
                      <a:r>
                        <a:rPr lang="lv-LV" sz="1400" dirty="0" smtClean="0">
                          <a:latin typeface="+mn-lt"/>
                        </a:rPr>
                        <a:t>kā </a:t>
                      </a:r>
                      <a:r>
                        <a:rPr lang="lv-LV" sz="1400" dirty="0" err="1" smtClean="0">
                          <a:latin typeface="+mn-lt"/>
                        </a:rPr>
                        <a:t>reimatoīdais</a:t>
                      </a:r>
                      <a:r>
                        <a:rPr lang="lv-LV" sz="1400" dirty="0" smtClean="0">
                          <a:latin typeface="+mn-lt"/>
                        </a:rPr>
                        <a:t> </a:t>
                      </a:r>
                      <a:r>
                        <a:rPr lang="lv-LV" sz="1400" dirty="0" err="1" smtClean="0">
                          <a:latin typeface="+mn-lt"/>
                        </a:rPr>
                        <a:t>artrīts</a:t>
                      </a:r>
                      <a:r>
                        <a:rPr lang="lv-LV" sz="1400" dirty="0" err="1" smtClean="0">
                          <a:latin typeface="+mn-lt"/>
                          <a:cs typeface="Arial"/>
                        </a:rPr>
                        <a:t>→locītavas</a:t>
                      </a:r>
                      <a:r>
                        <a:rPr lang="lv-LV" sz="1400" dirty="0" smtClean="0">
                          <a:latin typeface="+mn-lt"/>
                        </a:rPr>
                        <a:t>, </a:t>
                      </a:r>
                      <a:r>
                        <a:rPr lang="lv-LV" sz="1400" dirty="0" err="1" smtClean="0">
                          <a:latin typeface="+mn-lt"/>
                        </a:rPr>
                        <a:t>MS</a:t>
                      </a:r>
                      <a:r>
                        <a:rPr lang="lv-LV" sz="1400" dirty="0" err="1" smtClean="0">
                          <a:latin typeface="+mn-lt"/>
                          <a:cs typeface="Arial"/>
                        </a:rPr>
                        <a:t>→mielīns</a:t>
                      </a:r>
                      <a:r>
                        <a:rPr lang="lv-LV" sz="1400" dirty="0" smtClean="0">
                          <a:latin typeface="+mn-lt"/>
                        </a:rPr>
                        <a:t>)</a:t>
                      </a:r>
                    </a:p>
                    <a:p>
                      <a:r>
                        <a:rPr lang="lv-LV" sz="1400" dirty="0" smtClean="0">
                          <a:latin typeface="+mn-lt"/>
                        </a:rPr>
                        <a:t>R-ja pret paša audiem –</a:t>
                      </a:r>
                      <a:r>
                        <a:rPr lang="lv-LV" sz="1400" dirty="0" err="1" smtClean="0">
                          <a:latin typeface="+mn-lt"/>
                        </a:rPr>
                        <a:t>angl</a:t>
                      </a:r>
                      <a:r>
                        <a:rPr lang="lv-LV" sz="1400" dirty="0" smtClean="0">
                          <a:latin typeface="+mn-lt"/>
                        </a:rPr>
                        <a:t>.: </a:t>
                      </a:r>
                      <a:r>
                        <a:rPr lang="lv-LV" sz="1400" dirty="0" smtClean="0">
                          <a:solidFill>
                            <a:srgbClr val="FF0000"/>
                          </a:solidFill>
                        </a:rPr>
                        <a:t>"</a:t>
                      </a:r>
                      <a:r>
                        <a:rPr lang="lv-LV" sz="1400" b="1" dirty="0" err="1" smtClean="0">
                          <a:solidFill>
                            <a:srgbClr val="FF0000"/>
                          </a:solidFill>
                        </a:rPr>
                        <a:t>molecular</a:t>
                      </a:r>
                      <a:r>
                        <a:rPr lang="lv-LV" sz="1400" b="1" dirty="0" smtClean="0">
                          <a:solidFill>
                            <a:srgbClr val="FF0000"/>
                          </a:solidFill>
                        </a:rPr>
                        <a:t> </a:t>
                      </a:r>
                      <a:r>
                        <a:rPr lang="lv-LV" sz="1400" b="1" dirty="0" err="1" smtClean="0">
                          <a:solidFill>
                            <a:srgbClr val="FF0000"/>
                          </a:solidFill>
                        </a:rPr>
                        <a:t>mimicry</a:t>
                      </a:r>
                      <a:r>
                        <a:rPr lang="lv-LV" sz="1400" dirty="0" smtClean="0">
                          <a:solidFill>
                            <a:srgbClr val="FF0000"/>
                          </a:solidFill>
                        </a:rPr>
                        <a:t>." </a:t>
                      </a:r>
                      <a:endParaRPr lang="lv-LV" sz="1400" dirty="0">
                        <a:solidFill>
                          <a:srgbClr val="FF0000"/>
                        </a:solidFill>
                        <a:latin typeface="+mn-lt"/>
                      </a:endParaRPr>
                    </a:p>
                  </a:txBody>
                  <a:tcPr/>
                </a:tc>
              </a:tr>
            </a:tbl>
          </a:graphicData>
        </a:graphic>
      </p:graphicFrame>
      <p:sp>
        <p:nvSpPr>
          <p:cNvPr id="4" name="Footer Placeholder 3"/>
          <p:cNvSpPr>
            <a:spLocks noGrp="1"/>
          </p:cNvSpPr>
          <p:nvPr>
            <p:ph type="ftr" sz="quarter" idx="11"/>
          </p:nvPr>
        </p:nvSpPr>
        <p:spPr/>
        <p:txBody>
          <a:bodyPr/>
          <a:lstStyle/>
          <a:p>
            <a:r>
              <a:rPr lang="en-US" dirty="0" smtClean="0"/>
              <a:t>LNRA </a:t>
            </a:r>
            <a:r>
              <a:rPr lang="en-US" dirty="0" err="1" smtClean="0"/>
              <a:t>sēde</a:t>
            </a:r>
            <a:r>
              <a:rPr lang="en-US" dirty="0" smtClean="0"/>
              <a:t> 31.05.2012</a:t>
            </a:r>
            <a:endParaRPr lang="en-US" dirty="0"/>
          </a:p>
        </p:txBody>
      </p:sp>
      <p:pic>
        <p:nvPicPr>
          <p:cNvPr id="6" name="Picture 5" descr="ln000_0.tmp"/>
          <p:cNvPicPr>
            <a:picLocks noChangeAspect="1"/>
          </p:cNvPicPr>
          <p:nvPr/>
        </p:nvPicPr>
        <p:blipFill>
          <a:blip r:embed="rId3" cstate="print">
            <a:lum contrast="10000"/>
          </a:blip>
          <a:srcRect l="37890" t="32821" r="36235" b="7351"/>
          <a:stretch>
            <a:fillRect/>
          </a:stretch>
        </p:blipFill>
        <p:spPr>
          <a:xfrm>
            <a:off x="6400800" y="1447800"/>
            <a:ext cx="1768929" cy="4953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smtClean="0">
                <a:solidFill>
                  <a:srgbClr val="FF0000"/>
                </a:solidFill>
              </a:rPr>
              <a:t>Akūts infekciozs </a:t>
            </a:r>
            <a:r>
              <a:rPr lang="lv-LV" sz="3600" dirty="0" err="1" smtClean="0">
                <a:solidFill>
                  <a:srgbClr val="FF0000"/>
                </a:solidFill>
              </a:rPr>
              <a:t>mielīts</a:t>
            </a:r>
            <a:endParaRPr lang="lv-LV" sz="3600" dirty="0">
              <a:solidFill>
                <a:srgbClr val="FF0000"/>
              </a:solidFill>
            </a:endParaRPr>
          </a:p>
        </p:txBody>
      </p:sp>
      <p:pic>
        <p:nvPicPr>
          <p:cNvPr id="6146" name="Picture 2"/>
          <p:cNvPicPr>
            <a:picLocks noGrp="1" noChangeAspect="1" noChangeArrowheads="1"/>
          </p:cNvPicPr>
          <p:nvPr>
            <p:ph idx="1"/>
          </p:nvPr>
        </p:nvPicPr>
        <p:blipFill>
          <a:blip r:embed="rId2" cstate="print"/>
          <a:srcRect l="21483" t="1684" r="12115"/>
          <a:stretch>
            <a:fillRect/>
          </a:stretch>
        </p:blipFill>
        <p:spPr bwMode="auto">
          <a:xfrm>
            <a:off x="5943600" y="1447800"/>
            <a:ext cx="2590800" cy="4449763"/>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LNRA sēde 31.05.2012</a:t>
            </a:r>
            <a:endParaRPr lang="en-US"/>
          </a:p>
        </p:txBody>
      </p:sp>
      <p:sp>
        <p:nvSpPr>
          <p:cNvPr id="6" name="TextBox 5"/>
          <p:cNvSpPr txBox="1"/>
          <p:nvPr/>
        </p:nvSpPr>
        <p:spPr>
          <a:xfrm>
            <a:off x="6019800" y="6096000"/>
            <a:ext cx="2965107" cy="646331"/>
          </a:xfrm>
          <a:prstGeom prst="rect">
            <a:avLst/>
          </a:prstGeom>
          <a:noFill/>
        </p:spPr>
        <p:txBody>
          <a:bodyPr wrap="none" rtlCol="0">
            <a:spAutoFit/>
          </a:bodyPr>
          <a:lstStyle/>
          <a:p>
            <a:r>
              <a:rPr lang="lv-LV" dirty="0" smtClean="0"/>
              <a:t>S, 43, </a:t>
            </a:r>
            <a:r>
              <a:rPr lang="lv-LV" dirty="0" err="1" smtClean="0"/>
              <a:t>herpes</a:t>
            </a:r>
            <a:r>
              <a:rPr lang="lv-LV" dirty="0" smtClean="0"/>
              <a:t> </a:t>
            </a:r>
            <a:r>
              <a:rPr lang="lv-LV" dirty="0" err="1" smtClean="0"/>
              <a:t>zoster</a:t>
            </a:r>
            <a:r>
              <a:rPr lang="lv-LV" dirty="0" smtClean="0"/>
              <a:t> roku joslā</a:t>
            </a:r>
          </a:p>
          <a:p>
            <a:r>
              <a:rPr lang="lv-LV" dirty="0" smtClean="0"/>
              <a:t>Infekciozs ATM</a:t>
            </a:r>
            <a:endParaRPr lang="lv-LV" dirty="0"/>
          </a:p>
        </p:txBody>
      </p:sp>
      <p:sp>
        <p:nvSpPr>
          <p:cNvPr id="7" name="TextBox 6"/>
          <p:cNvSpPr txBox="1"/>
          <p:nvPr/>
        </p:nvSpPr>
        <p:spPr>
          <a:xfrm>
            <a:off x="609600" y="1524000"/>
            <a:ext cx="4267200" cy="4678204"/>
          </a:xfrm>
          <a:prstGeom prst="rect">
            <a:avLst/>
          </a:prstGeom>
          <a:noFill/>
        </p:spPr>
        <p:txBody>
          <a:bodyPr wrap="square" rtlCol="0">
            <a:spAutoFit/>
          </a:bodyPr>
          <a:lstStyle/>
          <a:p>
            <a:pPr lvl="0">
              <a:buFont typeface="Arial" pitchFamily="34" charset="0"/>
              <a:buChar char="•"/>
              <a:defRPr/>
            </a:pPr>
            <a:r>
              <a:rPr lang="lv-LV" sz="2800" b="1" dirty="0" smtClean="0"/>
              <a:t> Vīrusu</a:t>
            </a:r>
            <a:r>
              <a:rPr lang="lv-LV" sz="2800" dirty="0" smtClean="0"/>
              <a:t>- </a:t>
            </a:r>
          </a:p>
          <a:p>
            <a:pPr lvl="0">
              <a:defRPr/>
            </a:pPr>
            <a:r>
              <a:rPr lang="lv-LV" sz="2800" dirty="0" err="1" smtClean="0"/>
              <a:t>Herpes</a:t>
            </a:r>
            <a:r>
              <a:rPr lang="lv-LV" sz="2800" dirty="0" smtClean="0"/>
              <a:t> </a:t>
            </a:r>
            <a:r>
              <a:rPr lang="lv-LV" sz="2800" dirty="0" err="1" smtClean="0"/>
              <a:t>zoster</a:t>
            </a:r>
            <a:r>
              <a:rPr lang="lv-LV" sz="2800" dirty="0" smtClean="0"/>
              <a:t>, </a:t>
            </a:r>
            <a:r>
              <a:rPr lang="lv-LV" sz="2800" dirty="0" err="1" smtClean="0"/>
              <a:t>Herpes</a:t>
            </a:r>
            <a:r>
              <a:rPr lang="lv-LV" sz="2800" dirty="0" smtClean="0"/>
              <a:t> </a:t>
            </a:r>
            <a:r>
              <a:rPr lang="lv-LV" sz="2800" dirty="0" err="1" smtClean="0"/>
              <a:t>simlex</a:t>
            </a:r>
            <a:r>
              <a:rPr lang="lv-LV" sz="2800" dirty="0" smtClean="0"/>
              <a:t>, CMV, EBV, HIV, Influence, A hepatīts</a:t>
            </a:r>
          </a:p>
          <a:p>
            <a:pPr lvl="0">
              <a:buFont typeface="Arial" pitchFamily="34" charset="0"/>
              <a:buChar char="•"/>
            </a:pPr>
            <a:r>
              <a:rPr lang="lv-LV" sz="2800" b="1" dirty="0" smtClean="0"/>
              <a:t> Baktēriju</a:t>
            </a:r>
            <a:r>
              <a:rPr lang="lv-LV" sz="2800" dirty="0" smtClean="0"/>
              <a:t> – </a:t>
            </a:r>
          </a:p>
          <a:p>
            <a:pPr lvl="0"/>
            <a:r>
              <a:rPr lang="lv-LV" sz="2800" dirty="0" smtClean="0"/>
              <a:t>Tuberkuloze, sifiliss, </a:t>
            </a:r>
            <a:r>
              <a:rPr lang="lv-LV" sz="2800" dirty="0" err="1" smtClean="0"/>
              <a:t>Mycoplasma</a:t>
            </a:r>
            <a:r>
              <a:rPr lang="lv-LV" sz="2800" dirty="0" smtClean="0"/>
              <a:t> </a:t>
            </a:r>
            <a:r>
              <a:rPr lang="lv-LV" sz="2800" dirty="0" err="1" smtClean="0"/>
              <a:t>pneumoniae</a:t>
            </a:r>
            <a:r>
              <a:rPr lang="lv-LV" sz="2800" dirty="0" smtClean="0"/>
              <a:t>, </a:t>
            </a:r>
            <a:r>
              <a:rPr lang="lv-LV" sz="2800" dirty="0" err="1" smtClean="0"/>
              <a:t>Lyme</a:t>
            </a:r>
            <a:r>
              <a:rPr lang="lv-LV" sz="2800" dirty="0" smtClean="0"/>
              <a:t> </a:t>
            </a:r>
            <a:r>
              <a:rPr lang="lv-LV" sz="2800" dirty="0" err="1" smtClean="0"/>
              <a:t>borelioze</a:t>
            </a:r>
            <a:endParaRPr lang="lv-LV" sz="2800" dirty="0" smtClean="0"/>
          </a:p>
          <a:p>
            <a:pPr lvl="0">
              <a:buFont typeface="Arial" pitchFamily="34" charset="0"/>
              <a:buChar char="•"/>
            </a:pPr>
            <a:r>
              <a:rPr lang="lv-LV" sz="2800" b="1" dirty="0" smtClean="0"/>
              <a:t> </a:t>
            </a:r>
            <a:r>
              <a:rPr lang="lv-LV" sz="2800" b="1" dirty="0" err="1" smtClean="0"/>
              <a:t>Postvakcinācijas</a:t>
            </a:r>
            <a:r>
              <a:rPr lang="lv-LV" sz="2800" dirty="0" smtClean="0"/>
              <a:t> – Masalas, trakumsērga</a:t>
            </a:r>
          </a:p>
          <a:p>
            <a:endParaRPr lang="lv-LV"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smtClean="0">
                <a:solidFill>
                  <a:srgbClr val="FF0000"/>
                </a:solidFill>
              </a:rPr>
              <a:t>Akūts iekaisuma </a:t>
            </a:r>
            <a:r>
              <a:rPr lang="lv-LV" sz="3600" dirty="0" err="1" smtClean="0">
                <a:solidFill>
                  <a:srgbClr val="FF0000"/>
                </a:solidFill>
              </a:rPr>
              <a:t>mielīts</a:t>
            </a:r>
            <a:endParaRPr lang="lv-LV" sz="3600" dirty="0">
              <a:solidFill>
                <a:srgbClr val="FF0000"/>
              </a:solidFill>
            </a:endParaRPr>
          </a:p>
        </p:txBody>
      </p:sp>
      <p:pic>
        <p:nvPicPr>
          <p:cNvPr id="5122" name="Picture 2"/>
          <p:cNvPicPr>
            <a:picLocks noGrp="1" noChangeAspect="1" noChangeArrowheads="1"/>
          </p:cNvPicPr>
          <p:nvPr>
            <p:ph idx="1"/>
          </p:nvPr>
        </p:nvPicPr>
        <p:blipFill>
          <a:blip r:embed="rId2" cstate="print">
            <a:lum contrast="40000"/>
          </a:blip>
          <a:srcRect l="23158" r="32632"/>
          <a:stretch>
            <a:fillRect/>
          </a:stretch>
        </p:blipFill>
        <p:spPr bwMode="auto">
          <a:xfrm>
            <a:off x="6553200" y="1143000"/>
            <a:ext cx="1905000" cy="4717143"/>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LNRA sēde 31.05.2012</a:t>
            </a:r>
            <a:endParaRPr lang="en-US"/>
          </a:p>
        </p:txBody>
      </p:sp>
      <p:sp>
        <p:nvSpPr>
          <p:cNvPr id="8" name="TextBox 7"/>
          <p:cNvSpPr txBox="1"/>
          <p:nvPr/>
        </p:nvSpPr>
        <p:spPr>
          <a:xfrm>
            <a:off x="6477000" y="5791200"/>
            <a:ext cx="2145011" cy="646331"/>
          </a:xfrm>
          <a:prstGeom prst="rect">
            <a:avLst/>
          </a:prstGeom>
          <a:noFill/>
        </p:spPr>
        <p:txBody>
          <a:bodyPr wrap="none" rtlCol="0">
            <a:spAutoFit/>
          </a:bodyPr>
          <a:lstStyle/>
          <a:p>
            <a:r>
              <a:rPr lang="lv-LV" dirty="0" smtClean="0"/>
              <a:t>S, 45, </a:t>
            </a:r>
            <a:r>
              <a:rPr lang="lv-LV" dirty="0" err="1" smtClean="0"/>
              <a:t>sarkoidoze</a:t>
            </a:r>
            <a:r>
              <a:rPr lang="lv-LV" dirty="0" smtClean="0"/>
              <a:t>, </a:t>
            </a:r>
          </a:p>
          <a:p>
            <a:r>
              <a:rPr lang="lv-LV" dirty="0" err="1" smtClean="0"/>
              <a:t>subakūta</a:t>
            </a:r>
            <a:r>
              <a:rPr lang="lv-LV" dirty="0" smtClean="0"/>
              <a:t> </a:t>
            </a:r>
            <a:r>
              <a:rPr lang="lv-LV" dirty="0" err="1" smtClean="0"/>
              <a:t>mielopātija</a:t>
            </a:r>
            <a:endParaRPr lang="lv-LV" dirty="0"/>
          </a:p>
        </p:txBody>
      </p:sp>
      <p:sp>
        <p:nvSpPr>
          <p:cNvPr id="6" name="TextBox 5"/>
          <p:cNvSpPr txBox="1"/>
          <p:nvPr/>
        </p:nvSpPr>
        <p:spPr>
          <a:xfrm>
            <a:off x="533400" y="1676400"/>
            <a:ext cx="5105400" cy="5016758"/>
          </a:xfrm>
          <a:prstGeom prst="rect">
            <a:avLst/>
          </a:prstGeom>
          <a:noFill/>
        </p:spPr>
        <p:txBody>
          <a:bodyPr wrap="square" rtlCol="0">
            <a:spAutoFit/>
          </a:bodyPr>
          <a:lstStyle/>
          <a:p>
            <a:r>
              <a:rPr lang="lv-LV" sz="2400" dirty="0" err="1" smtClean="0"/>
              <a:t>Autoimūna</a:t>
            </a:r>
            <a:r>
              <a:rPr lang="lv-LV" sz="2400" dirty="0" smtClean="0"/>
              <a:t> reakcija uz sistēmas slimību, antivielu iedarbība uz neironiem</a:t>
            </a:r>
          </a:p>
          <a:p>
            <a:pPr lvl="0">
              <a:buFont typeface="Arial" pitchFamily="34" charset="0"/>
              <a:buChar char="•"/>
            </a:pPr>
            <a:r>
              <a:rPr lang="lv-LV" sz="2400" b="1" dirty="0" smtClean="0"/>
              <a:t>Sistēmiskā </a:t>
            </a:r>
            <a:r>
              <a:rPr lang="lv-LV" sz="2400" b="1" dirty="0" err="1" smtClean="0"/>
              <a:t>lupus</a:t>
            </a:r>
            <a:r>
              <a:rPr lang="lv-LV" sz="2400" b="1" dirty="0" smtClean="0"/>
              <a:t> </a:t>
            </a:r>
            <a:r>
              <a:rPr lang="lv-LV" sz="2400" b="1" dirty="0" err="1" smtClean="0"/>
              <a:t>erythematosis</a:t>
            </a:r>
            <a:r>
              <a:rPr lang="lv-LV" sz="2400" b="1" dirty="0" smtClean="0"/>
              <a:t> – </a:t>
            </a:r>
            <a:r>
              <a:rPr lang="lv-LV" sz="2400" dirty="0" err="1" smtClean="0"/>
              <a:t>autoimūna</a:t>
            </a:r>
            <a:r>
              <a:rPr lang="lv-LV" sz="2400" dirty="0" smtClean="0"/>
              <a:t>, nezināmas etioloģijas, locītavas, āda, nieres, baltās asinis, trombocīti</a:t>
            </a:r>
            <a:endParaRPr lang="lv-LV" sz="2400" b="1" dirty="0" smtClean="0"/>
          </a:p>
          <a:p>
            <a:pPr lvl="0">
              <a:buFont typeface="Arial" pitchFamily="34" charset="0"/>
              <a:buChar char="•"/>
            </a:pPr>
            <a:r>
              <a:rPr lang="lv-LV" sz="2400" b="1" dirty="0" err="1" smtClean="0"/>
              <a:t>Sjogrena</a:t>
            </a:r>
            <a:r>
              <a:rPr lang="lv-LV" sz="2400" b="1" dirty="0" smtClean="0"/>
              <a:t> sindro</a:t>
            </a:r>
            <a:r>
              <a:rPr lang="lv-LV" sz="2400" dirty="0" smtClean="0"/>
              <a:t>ms – siekalu un asaru dziedzeru </a:t>
            </a:r>
            <a:r>
              <a:rPr lang="lv-LV" sz="2400" dirty="0" err="1" smtClean="0"/>
              <a:t>limfocitāra</a:t>
            </a:r>
            <a:r>
              <a:rPr lang="lv-LV" sz="2400" dirty="0" smtClean="0"/>
              <a:t> infiltrācija</a:t>
            </a:r>
          </a:p>
          <a:p>
            <a:pPr lvl="0">
              <a:buFont typeface="Arial" pitchFamily="34" charset="0"/>
              <a:buChar char="•"/>
            </a:pPr>
            <a:r>
              <a:rPr lang="lv-LV" sz="2400" b="1" dirty="0" err="1" smtClean="0"/>
              <a:t>Sarkoidoze</a:t>
            </a:r>
            <a:r>
              <a:rPr lang="lv-LV" sz="2400" dirty="0" smtClean="0"/>
              <a:t> – nezināmas etioloģijas </a:t>
            </a:r>
            <a:r>
              <a:rPr lang="lv-LV" sz="2400" dirty="0" err="1" smtClean="0"/>
              <a:t>multisistēmu</a:t>
            </a:r>
            <a:r>
              <a:rPr lang="lv-LV" sz="2400" dirty="0" smtClean="0"/>
              <a:t> </a:t>
            </a:r>
            <a:r>
              <a:rPr lang="lv-LV" sz="2400" dirty="0" err="1" smtClean="0"/>
              <a:t>iekaisīga</a:t>
            </a:r>
            <a:r>
              <a:rPr lang="lv-LV" sz="2400" dirty="0" smtClean="0"/>
              <a:t> slimība – </a:t>
            </a:r>
            <a:r>
              <a:rPr lang="lv-LV" sz="2400" dirty="0" err="1" smtClean="0"/>
              <a:t>limfmazgli</a:t>
            </a:r>
            <a:r>
              <a:rPr lang="lv-LV" sz="2400" dirty="0" smtClean="0"/>
              <a:t>, plaušas, āda</a:t>
            </a:r>
          </a:p>
          <a:p>
            <a:endParaRPr lang="lv-LV" sz="2800" dirty="0" smtClean="0"/>
          </a:p>
          <a:p>
            <a:endParaRPr lang="lv-LV"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normAutofit/>
          </a:bodyPr>
          <a:lstStyle/>
          <a:p>
            <a:r>
              <a:rPr lang="lv-LV" sz="3200" dirty="0" smtClean="0">
                <a:solidFill>
                  <a:srgbClr val="FF0000"/>
                </a:solidFill>
              </a:rPr>
              <a:t>Akūtas </a:t>
            </a:r>
            <a:r>
              <a:rPr lang="lv-LV" sz="3200" dirty="0" err="1" smtClean="0">
                <a:solidFill>
                  <a:srgbClr val="FF0000"/>
                </a:solidFill>
              </a:rPr>
              <a:t>vaskulāras</a:t>
            </a:r>
            <a:r>
              <a:rPr lang="lv-LV" sz="3200" dirty="0" smtClean="0">
                <a:solidFill>
                  <a:srgbClr val="FF0000"/>
                </a:solidFill>
              </a:rPr>
              <a:t> </a:t>
            </a:r>
            <a:r>
              <a:rPr lang="lv-LV" sz="3200" dirty="0" err="1" smtClean="0">
                <a:solidFill>
                  <a:srgbClr val="FF0000"/>
                </a:solidFill>
              </a:rPr>
              <a:t>mielopātijas</a:t>
            </a:r>
            <a:endParaRPr lang="lv-LV" sz="3200" dirty="0">
              <a:solidFill>
                <a:srgbClr val="FF0000"/>
              </a:solidFill>
            </a:endParaRPr>
          </a:p>
        </p:txBody>
      </p:sp>
      <p:graphicFrame>
        <p:nvGraphicFramePr>
          <p:cNvPr id="5" name="Content Placeholder 4"/>
          <p:cNvGraphicFramePr>
            <a:graphicFrameLocks noGrp="1"/>
          </p:cNvGraphicFramePr>
          <p:nvPr>
            <p:ph idx="1"/>
          </p:nvPr>
        </p:nvGraphicFramePr>
        <p:xfrm>
          <a:off x="228600" y="1219200"/>
          <a:ext cx="6019800" cy="4968240"/>
        </p:xfrm>
        <a:graphic>
          <a:graphicData uri="http://schemas.openxmlformats.org/drawingml/2006/table">
            <a:tbl>
              <a:tblPr firstRow="1" bandRow="1">
                <a:tableStyleId>{5C22544A-7EE6-4342-B048-85BDC9FD1C3A}</a:tableStyleId>
              </a:tblPr>
              <a:tblGrid>
                <a:gridCol w="1824182"/>
                <a:gridCol w="1824182"/>
                <a:gridCol w="2371436"/>
              </a:tblGrid>
              <a:tr h="439821">
                <a:tc>
                  <a:txBody>
                    <a:bodyPr/>
                    <a:lstStyle/>
                    <a:p>
                      <a:r>
                        <a:rPr lang="lv-LV" dirty="0" smtClean="0"/>
                        <a:t>Stāvoklis</a:t>
                      </a:r>
                      <a:endParaRPr lang="lv-LV" dirty="0"/>
                    </a:p>
                  </a:txBody>
                  <a:tcPr/>
                </a:tc>
                <a:tc>
                  <a:txBody>
                    <a:bodyPr/>
                    <a:lstStyle/>
                    <a:p>
                      <a:r>
                        <a:rPr lang="lv-LV" dirty="0" smtClean="0"/>
                        <a:t>Klīnika-etioloģija</a:t>
                      </a:r>
                      <a:endParaRPr lang="lv-LV" dirty="0"/>
                    </a:p>
                  </a:txBody>
                  <a:tcPr/>
                </a:tc>
                <a:tc>
                  <a:txBody>
                    <a:bodyPr/>
                    <a:lstStyle/>
                    <a:p>
                      <a:r>
                        <a:rPr lang="lv-LV" dirty="0" smtClean="0"/>
                        <a:t>MR muguras smadzenēm</a:t>
                      </a:r>
                      <a:endParaRPr lang="lv-LV" dirty="0"/>
                    </a:p>
                  </a:txBody>
                  <a:tcPr/>
                </a:tc>
              </a:tr>
              <a:tr h="3141579">
                <a:tc>
                  <a:txBody>
                    <a:bodyPr/>
                    <a:lstStyle/>
                    <a:p>
                      <a:r>
                        <a:rPr lang="lv-LV" sz="1600" b="1" dirty="0" smtClean="0"/>
                        <a:t>A </a:t>
                      </a:r>
                      <a:r>
                        <a:rPr lang="lv-LV" sz="1600" b="1" dirty="0" err="1" smtClean="0"/>
                        <a:t>spinalis</a:t>
                      </a:r>
                      <a:r>
                        <a:rPr lang="lv-LV" sz="1600" b="1" dirty="0" smtClean="0"/>
                        <a:t> </a:t>
                      </a:r>
                      <a:r>
                        <a:rPr lang="lv-LV" sz="1600" b="1" dirty="0" err="1" smtClean="0"/>
                        <a:t>anterior</a:t>
                      </a:r>
                      <a:r>
                        <a:rPr lang="lv-LV" sz="1600" b="1" dirty="0" smtClean="0"/>
                        <a:t> oklūzija</a:t>
                      </a:r>
                      <a:endParaRPr lang="lv-LV" sz="1600" b="1" dirty="0"/>
                    </a:p>
                  </a:txBody>
                  <a:tcPr/>
                </a:tc>
                <a:tc>
                  <a:txBody>
                    <a:bodyPr/>
                    <a:lstStyle/>
                    <a:p>
                      <a:r>
                        <a:rPr lang="lv-LV" sz="1800" b="1" kern="1200" baseline="0" dirty="0" smtClean="0">
                          <a:solidFill>
                            <a:schemeClr val="dk1"/>
                          </a:solidFill>
                          <a:latin typeface="+mn-lt"/>
                          <a:ea typeface="+mn-ea"/>
                          <a:cs typeface="+mn-cs"/>
                        </a:rPr>
                        <a:t>Priekšējais sindroms </a:t>
                      </a:r>
                    </a:p>
                    <a:p>
                      <a:r>
                        <a:rPr lang="lv-LV" sz="1800" b="0" kern="1200" baseline="0" dirty="0" smtClean="0">
                          <a:solidFill>
                            <a:schemeClr val="dk1"/>
                          </a:solidFill>
                          <a:latin typeface="+mn-lt"/>
                          <a:ea typeface="+mn-ea"/>
                          <a:cs typeface="+mn-cs"/>
                        </a:rPr>
                        <a:t>Etioloģija:</a:t>
                      </a:r>
                    </a:p>
                    <a:p>
                      <a:pPr>
                        <a:buFont typeface="Arial" pitchFamily="34" charset="0"/>
                        <a:buChar char="•"/>
                      </a:pPr>
                      <a:r>
                        <a:rPr lang="lv-LV" sz="1600" kern="1200" baseline="0" dirty="0" smtClean="0">
                          <a:solidFill>
                            <a:schemeClr val="dk1"/>
                          </a:solidFill>
                          <a:latin typeface="+mn-lt"/>
                          <a:ea typeface="+mn-ea"/>
                          <a:cs typeface="+mn-cs"/>
                        </a:rPr>
                        <a:t>Aortas ķirurģija</a:t>
                      </a:r>
                    </a:p>
                    <a:p>
                      <a:pPr>
                        <a:buFont typeface="Arial" pitchFamily="34" charset="0"/>
                        <a:buChar char="•"/>
                      </a:pPr>
                      <a:r>
                        <a:rPr lang="lv-LV" sz="1600" kern="1200" baseline="0" dirty="0" err="1" smtClean="0">
                          <a:solidFill>
                            <a:schemeClr val="dk1"/>
                          </a:solidFill>
                          <a:latin typeface="+mn-lt"/>
                          <a:ea typeface="+mn-ea"/>
                          <a:cs typeface="+mn-cs"/>
                        </a:rPr>
                        <a:t>Spinālā</a:t>
                      </a:r>
                      <a:r>
                        <a:rPr lang="lv-LV" sz="1600" kern="1200" baseline="0" dirty="0" smtClean="0">
                          <a:solidFill>
                            <a:schemeClr val="dk1"/>
                          </a:solidFill>
                          <a:latin typeface="+mn-lt"/>
                          <a:ea typeface="+mn-ea"/>
                          <a:cs typeface="+mn-cs"/>
                        </a:rPr>
                        <a:t> </a:t>
                      </a:r>
                      <a:r>
                        <a:rPr lang="lv-LV" sz="1600" kern="1200" baseline="0" dirty="0" err="1" smtClean="0">
                          <a:solidFill>
                            <a:schemeClr val="dk1"/>
                          </a:solidFill>
                          <a:latin typeface="+mn-lt"/>
                          <a:ea typeface="+mn-ea"/>
                          <a:cs typeface="+mn-cs"/>
                        </a:rPr>
                        <a:t>Ag</a:t>
                      </a:r>
                      <a:endParaRPr lang="lv-LV" sz="1600" kern="1200" baseline="0" dirty="0" smtClean="0">
                        <a:solidFill>
                          <a:schemeClr val="dk1"/>
                        </a:solidFill>
                        <a:latin typeface="+mn-lt"/>
                        <a:ea typeface="+mn-ea"/>
                        <a:cs typeface="+mn-cs"/>
                      </a:endParaRPr>
                    </a:p>
                    <a:p>
                      <a:pPr>
                        <a:buFont typeface="Arial" pitchFamily="34" charset="0"/>
                        <a:buChar char="•"/>
                      </a:pPr>
                      <a:r>
                        <a:rPr lang="lv-LV" sz="1600" kern="1200" baseline="0" dirty="0" err="1" smtClean="0">
                          <a:solidFill>
                            <a:schemeClr val="dk1"/>
                          </a:solidFill>
                          <a:latin typeface="+mn-lt"/>
                          <a:ea typeface="+mn-ea"/>
                          <a:cs typeface="+mn-cs"/>
                        </a:rPr>
                        <a:t>Vaskulīts</a:t>
                      </a:r>
                      <a:endParaRPr lang="lv-LV" sz="1600" kern="1200" baseline="0" dirty="0" smtClean="0">
                        <a:solidFill>
                          <a:schemeClr val="dk1"/>
                        </a:solidFill>
                        <a:latin typeface="+mn-lt"/>
                        <a:ea typeface="+mn-ea"/>
                        <a:cs typeface="+mn-cs"/>
                      </a:endParaRPr>
                    </a:p>
                    <a:p>
                      <a:pPr>
                        <a:buFont typeface="Arial" pitchFamily="34" charset="0"/>
                        <a:buChar char="•"/>
                      </a:pPr>
                      <a:r>
                        <a:rPr lang="en-US" sz="1600" kern="1200" baseline="0" dirty="0" smtClean="0">
                          <a:solidFill>
                            <a:schemeClr val="dk1"/>
                          </a:solidFill>
                          <a:latin typeface="+mn-lt"/>
                          <a:ea typeface="+mn-ea"/>
                          <a:cs typeface="+mn-cs"/>
                        </a:rPr>
                        <a:t>Emboli</a:t>
                      </a:r>
                      <a:r>
                        <a:rPr lang="lv-LV" sz="1600" kern="1200" baseline="0" dirty="0" smtClean="0">
                          <a:solidFill>
                            <a:schemeClr val="dk1"/>
                          </a:solidFill>
                          <a:latin typeface="+mn-lt"/>
                          <a:ea typeface="+mn-ea"/>
                          <a:cs typeface="+mn-cs"/>
                        </a:rPr>
                        <a:t>ja</a:t>
                      </a:r>
                      <a:r>
                        <a:rPr lang="en-US" sz="1600" kern="1200" baseline="0" dirty="0" smtClean="0">
                          <a:solidFill>
                            <a:schemeClr val="dk1"/>
                          </a:solidFill>
                          <a:latin typeface="+mn-lt"/>
                          <a:ea typeface="+mn-ea"/>
                          <a:cs typeface="+mn-cs"/>
                        </a:rPr>
                        <a:t> (</a:t>
                      </a:r>
                      <a:r>
                        <a:rPr lang="lv-LV" sz="1600" kern="1200" baseline="0" dirty="0" smtClean="0">
                          <a:solidFill>
                            <a:schemeClr val="dk1"/>
                          </a:solidFill>
                          <a:latin typeface="+mn-lt"/>
                          <a:ea typeface="+mn-ea"/>
                          <a:cs typeface="+mn-cs"/>
                        </a:rPr>
                        <a:t>k</a:t>
                      </a:r>
                      <a:r>
                        <a:rPr lang="en-US" sz="1600" kern="1200" baseline="0" dirty="0" err="1" smtClean="0">
                          <a:solidFill>
                            <a:schemeClr val="dk1"/>
                          </a:solidFill>
                          <a:latin typeface="+mn-lt"/>
                          <a:ea typeface="+mn-ea"/>
                          <a:cs typeface="+mn-cs"/>
                        </a:rPr>
                        <a:t>ardi</a:t>
                      </a:r>
                      <a:r>
                        <a:rPr lang="lv-LV" sz="1600" kern="1200" baseline="0" dirty="0" err="1" smtClean="0">
                          <a:solidFill>
                            <a:schemeClr val="dk1"/>
                          </a:solidFill>
                          <a:latin typeface="+mn-lt"/>
                          <a:ea typeface="+mn-ea"/>
                          <a:cs typeface="+mn-cs"/>
                        </a:rPr>
                        <a:t>āla</a:t>
                      </a:r>
                      <a:r>
                        <a:rPr lang="en-US" sz="1600" kern="1200" baseline="0" dirty="0" smtClean="0">
                          <a:solidFill>
                            <a:schemeClr val="dk1"/>
                          </a:solidFill>
                          <a:latin typeface="+mn-lt"/>
                          <a:ea typeface="+mn-ea"/>
                          <a:cs typeface="+mn-cs"/>
                        </a:rPr>
                        <a:t>; </a:t>
                      </a:r>
                      <a:r>
                        <a:rPr lang="en-US" sz="1600" kern="1200" baseline="0" dirty="0" err="1" smtClean="0">
                          <a:solidFill>
                            <a:schemeClr val="dk1"/>
                          </a:solidFill>
                          <a:latin typeface="+mn-lt"/>
                          <a:ea typeface="+mn-ea"/>
                          <a:cs typeface="+mn-cs"/>
                        </a:rPr>
                        <a:t>holesterol</a:t>
                      </a:r>
                      <a:r>
                        <a:rPr lang="lv-LV" sz="1600" kern="1200" baseline="0" dirty="0" smtClean="0">
                          <a:solidFill>
                            <a:schemeClr val="dk1"/>
                          </a:solidFill>
                          <a:latin typeface="+mn-lt"/>
                          <a:ea typeface="+mn-ea"/>
                          <a:cs typeface="+mn-cs"/>
                        </a:rPr>
                        <a:t>a</a:t>
                      </a:r>
                      <a:r>
                        <a:rPr lang="en-US" sz="1600" kern="1200" baseline="0" dirty="0" smtClean="0">
                          <a:solidFill>
                            <a:schemeClr val="dk1"/>
                          </a:solidFill>
                          <a:latin typeface="+mn-lt"/>
                          <a:ea typeface="+mn-ea"/>
                          <a:cs typeface="+mn-cs"/>
                        </a:rPr>
                        <a:t>)</a:t>
                      </a:r>
                      <a:endParaRPr lang="lv-LV" sz="1600" kern="1200" baseline="0" dirty="0" smtClean="0">
                        <a:solidFill>
                          <a:schemeClr val="dk1"/>
                        </a:solidFill>
                        <a:latin typeface="+mn-lt"/>
                        <a:ea typeface="+mn-ea"/>
                        <a:cs typeface="+mn-cs"/>
                      </a:endParaRPr>
                    </a:p>
                    <a:p>
                      <a:pPr>
                        <a:buFont typeface="Arial" pitchFamily="34" charset="0"/>
                        <a:buChar char="•"/>
                      </a:pPr>
                      <a:r>
                        <a:rPr lang="lv-LV" sz="1600" kern="1200" baseline="0" dirty="0" smtClean="0">
                          <a:solidFill>
                            <a:schemeClr val="dk1"/>
                          </a:solidFill>
                          <a:latin typeface="+mn-lt"/>
                          <a:ea typeface="+mn-ea"/>
                          <a:cs typeface="+mn-cs"/>
                        </a:rPr>
                        <a:t>Aortas/</a:t>
                      </a:r>
                      <a:r>
                        <a:rPr lang="lv-LV" sz="1600" kern="1200" baseline="0" dirty="0" err="1" smtClean="0">
                          <a:solidFill>
                            <a:schemeClr val="dk1"/>
                          </a:solidFill>
                          <a:latin typeface="+mn-lt"/>
                          <a:ea typeface="+mn-ea"/>
                          <a:cs typeface="+mn-cs"/>
                        </a:rPr>
                        <a:t>vertebrāla</a:t>
                      </a:r>
                      <a:r>
                        <a:rPr lang="lv-LV" sz="1600" kern="1200" baseline="0" dirty="0" smtClean="0">
                          <a:solidFill>
                            <a:schemeClr val="dk1"/>
                          </a:solidFill>
                          <a:latin typeface="+mn-lt"/>
                          <a:ea typeface="+mn-ea"/>
                          <a:cs typeface="+mn-cs"/>
                        </a:rPr>
                        <a:t> </a:t>
                      </a:r>
                      <a:r>
                        <a:rPr lang="lv-LV" sz="1600" kern="1200" baseline="0" dirty="0" err="1" smtClean="0">
                          <a:solidFill>
                            <a:schemeClr val="dk1"/>
                          </a:solidFill>
                          <a:latin typeface="+mn-lt"/>
                          <a:ea typeface="+mn-ea"/>
                          <a:cs typeface="+mn-cs"/>
                        </a:rPr>
                        <a:t>disekcija</a:t>
                      </a:r>
                      <a:endParaRPr lang="lv-LV" sz="1600" kern="1200" baseline="0" dirty="0" smtClean="0">
                        <a:solidFill>
                          <a:schemeClr val="dk1"/>
                        </a:solidFill>
                        <a:latin typeface="+mn-lt"/>
                        <a:ea typeface="+mn-ea"/>
                        <a:cs typeface="+mn-cs"/>
                      </a:endParaRPr>
                    </a:p>
                    <a:p>
                      <a:pPr>
                        <a:buFont typeface="Arial" pitchFamily="34" charset="0"/>
                        <a:buChar char="•"/>
                      </a:pPr>
                      <a:r>
                        <a:rPr lang="lv-LV" sz="1600" kern="1200" baseline="0" dirty="0" err="1" smtClean="0">
                          <a:solidFill>
                            <a:schemeClr val="dk1"/>
                          </a:solidFill>
                          <a:latin typeface="+mn-lt"/>
                          <a:ea typeface="+mn-ea"/>
                          <a:cs typeface="+mn-cs"/>
                        </a:rPr>
                        <a:t>Hipotenzija</a:t>
                      </a:r>
                      <a:endParaRPr lang="lv-LV" sz="1600" kern="1200" baseline="0" dirty="0" smtClean="0">
                        <a:solidFill>
                          <a:schemeClr val="dk1"/>
                        </a:solidFill>
                        <a:latin typeface="+mn-lt"/>
                        <a:ea typeface="+mn-ea"/>
                        <a:cs typeface="+mn-cs"/>
                      </a:endParaRPr>
                    </a:p>
                    <a:p>
                      <a:pPr>
                        <a:buFont typeface="Arial" pitchFamily="34" charset="0"/>
                        <a:buChar char="•"/>
                      </a:pPr>
                      <a:r>
                        <a:rPr lang="en-US" sz="1600" kern="1200" baseline="0" dirty="0" err="1" smtClean="0">
                          <a:solidFill>
                            <a:schemeClr val="dk1"/>
                          </a:solidFill>
                          <a:latin typeface="+mn-lt"/>
                          <a:ea typeface="+mn-ea"/>
                          <a:cs typeface="+mn-cs"/>
                        </a:rPr>
                        <a:t>Protromboti</a:t>
                      </a:r>
                      <a:r>
                        <a:rPr lang="lv-LV" sz="1600" kern="1200" baseline="0" dirty="0" err="1" smtClean="0">
                          <a:solidFill>
                            <a:schemeClr val="dk1"/>
                          </a:solidFill>
                          <a:latin typeface="+mn-lt"/>
                          <a:ea typeface="+mn-ea"/>
                          <a:cs typeface="+mn-cs"/>
                        </a:rPr>
                        <a:t>ski</a:t>
                      </a:r>
                      <a:r>
                        <a:rPr lang="lv-LV" sz="1600" kern="1200" baseline="0" dirty="0" smtClean="0">
                          <a:solidFill>
                            <a:schemeClr val="dk1"/>
                          </a:solidFill>
                          <a:latin typeface="+mn-lt"/>
                          <a:ea typeface="+mn-ea"/>
                          <a:cs typeface="+mn-cs"/>
                        </a:rPr>
                        <a:t> stāvokļi</a:t>
                      </a:r>
                      <a:r>
                        <a:rPr lang="en-US" sz="1600" kern="1200" baseline="0" dirty="0" smtClean="0">
                          <a:solidFill>
                            <a:schemeClr val="dk1"/>
                          </a:solidFill>
                          <a:latin typeface="+mn-lt"/>
                          <a:ea typeface="+mn-ea"/>
                          <a:cs typeface="+mn-cs"/>
                        </a:rPr>
                        <a:t> (</a:t>
                      </a:r>
                      <a:r>
                        <a:rPr lang="lv-LV" sz="1600" kern="1200" baseline="0" dirty="0" err="1" smtClean="0">
                          <a:solidFill>
                            <a:schemeClr val="dk1"/>
                          </a:solidFill>
                          <a:latin typeface="+mn-lt"/>
                          <a:ea typeface="+mn-ea"/>
                          <a:cs typeface="+mn-cs"/>
                        </a:rPr>
                        <a:t>sirpjveida</a:t>
                      </a:r>
                      <a:r>
                        <a:rPr lang="lv-LV" sz="1600" kern="1200" baseline="0" dirty="0" smtClean="0">
                          <a:solidFill>
                            <a:schemeClr val="dk1"/>
                          </a:solidFill>
                          <a:latin typeface="+mn-lt"/>
                          <a:ea typeface="+mn-ea"/>
                          <a:cs typeface="+mn-cs"/>
                        </a:rPr>
                        <a:t> anēmija</a:t>
                      </a:r>
                      <a:r>
                        <a:rPr lang="en-US" sz="1600" kern="1200" baseline="0" dirty="0" smtClean="0">
                          <a:solidFill>
                            <a:schemeClr val="dk1"/>
                          </a:solidFill>
                          <a:latin typeface="+mn-lt"/>
                          <a:ea typeface="+mn-ea"/>
                          <a:cs typeface="+mn-cs"/>
                        </a:rPr>
                        <a:t>; </a:t>
                      </a:r>
                      <a:r>
                        <a:rPr lang="lv-LV" sz="1600" kern="1200" baseline="0" dirty="0" smtClean="0">
                          <a:solidFill>
                            <a:schemeClr val="dk1"/>
                          </a:solidFill>
                          <a:latin typeface="+mn-lt"/>
                          <a:ea typeface="+mn-ea"/>
                          <a:cs typeface="+mn-cs"/>
                        </a:rPr>
                        <a:t>C vai S </a:t>
                      </a:r>
                      <a:r>
                        <a:rPr lang="lv-LV" sz="1600" kern="1200" baseline="0" dirty="0" err="1" smtClean="0">
                          <a:solidFill>
                            <a:schemeClr val="dk1"/>
                          </a:solidFill>
                          <a:latin typeface="+mn-lt"/>
                          <a:ea typeface="+mn-ea"/>
                          <a:cs typeface="+mn-cs"/>
                        </a:rPr>
                        <a:t>olb</a:t>
                      </a:r>
                      <a:r>
                        <a:rPr lang="lv-LV" sz="1600" kern="1200" baseline="0" dirty="0" smtClean="0">
                          <a:solidFill>
                            <a:schemeClr val="dk1"/>
                          </a:solidFill>
                          <a:latin typeface="+mn-lt"/>
                          <a:ea typeface="+mn-ea"/>
                          <a:cs typeface="+mn-cs"/>
                        </a:rPr>
                        <a:t> deficīts</a:t>
                      </a:r>
                      <a:r>
                        <a:rPr lang="en-US" sz="1600" kern="1200" baseline="0" dirty="0" smtClean="0">
                          <a:solidFill>
                            <a:schemeClr val="dk1"/>
                          </a:solidFill>
                          <a:latin typeface="+mn-lt"/>
                          <a:ea typeface="+mn-ea"/>
                          <a:cs typeface="+mn-cs"/>
                        </a:rPr>
                        <a:t>; </a:t>
                      </a:r>
                      <a:r>
                        <a:rPr lang="lv-LV" sz="1600" kern="1200" baseline="0" dirty="0" err="1" smtClean="0">
                          <a:solidFill>
                            <a:schemeClr val="dk1"/>
                          </a:solidFill>
                          <a:latin typeface="+mn-lt"/>
                          <a:ea typeface="+mn-ea"/>
                          <a:cs typeface="+mn-cs"/>
                        </a:rPr>
                        <a:t>antifosfolipīdu</a:t>
                      </a:r>
                      <a:endParaRPr lang="lv-LV" sz="1600" kern="1200" baseline="0" dirty="0" smtClean="0">
                        <a:solidFill>
                          <a:schemeClr val="dk1"/>
                        </a:solidFill>
                        <a:latin typeface="+mn-lt"/>
                        <a:ea typeface="+mn-ea"/>
                        <a:cs typeface="+mn-cs"/>
                      </a:endParaRPr>
                    </a:p>
                    <a:p>
                      <a:r>
                        <a:rPr lang="lv-LV" sz="1600" kern="1200" baseline="0" dirty="0" smtClean="0">
                          <a:solidFill>
                            <a:schemeClr val="dk1"/>
                          </a:solidFill>
                          <a:latin typeface="+mn-lt"/>
                          <a:ea typeface="+mn-ea"/>
                          <a:cs typeface="+mn-cs"/>
                        </a:rPr>
                        <a:t>sindromi)</a:t>
                      </a:r>
                      <a:endParaRPr lang="lv-LV" sz="1600" dirty="0"/>
                    </a:p>
                  </a:txBody>
                  <a:tcPr/>
                </a:tc>
                <a:tc>
                  <a:txBody>
                    <a:bodyPr/>
                    <a:lstStyle/>
                    <a:p>
                      <a:r>
                        <a:rPr lang="lv-LV" sz="1600" b="1" dirty="0" err="1" smtClean="0"/>
                        <a:t>Elongēts</a:t>
                      </a:r>
                      <a:r>
                        <a:rPr lang="lv-LV" sz="1600" dirty="0" smtClean="0"/>
                        <a:t>, “</a:t>
                      </a:r>
                      <a:r>
                        <a:rPr lang="lv-LV" sz="1600" dirty="0" err="1" smtClean="0"/>
                        <a:t>zīmuļveida”perēklis</a:t>
                      </a:r>
                      <a:r>
                        <a:rPr lang="lv-LV" sz="1600" dirty="0" smtClean="0"/>
                        <a:t> </a:t>
                      </a:r>
                      <a:r>
                        <a:rPr lang="lv-LV" sz="1600" b="1" dirty="0" smtClean="0"/>
                        <a:t>priekšdaļā</a:t>
                      </a:r>
                      <a:endParaRPr lang="lv-LV" sz="1600" b="1" dirty="0"/>
                    </a:p>
                  </a:txBody>
                  <a:tcPr/>
                </a:tc>
              </a:tr>
            </a:tbl>
          </a:graphicData>
        </a:graphic>
      </p:graphicFrame>
      <p:sp>
        <p:nvSpPr>
          <p:cNvPr id="4" name="Footer Placeholder 3"/>
          <p:cNvSpPr>
            <a:spLocks noGrp="1"/>
          </p:cNvSpPr>
          <p:nvPr>
            <p:ph type="ftr" sz="quarter" idx="11"/>
          </p:nvPr>
        </p:nvSpPr>
        <p:spPr>
          <a:xfrm>
            <a:off x="3200400" y="6400800"/>
            <a:ext cx="2895600" cy="365125"/>
          </a:xfrm>
        </p:spPr>
        <p:txBody>
          <a:bodyPr/>
          <a:lstStyle/>
          <a:p>
            <a:r>
              <a:rPr lang="en-US" smtClean="0"/>
              <a:t>LNRA sēde 31.05.2012</a:t>
            </a:r>
            <a:endParaRPr lang="en-US"/>
          </a:p>
        </p:txBody>
      </p:sp>
      <p:pic>
        <p:nvPicPr>
          <p:cNvPr id="8" name="Picture 7" descr="4_Mug_sm1"/>
          <p:cNvPicPr>
            <a:picLocks noChangeAspect="1" noChangeArrowheads="1"/>
          </p:cNvPicPr>
          <p:nvPr/>
        </p:nvPicPr>
        <p:blipFill>
          <a:blip r:embed="rId2" cstate="print">
            <a:lum bright="-10000" contrast="20000"/>
          </a:blip>
          <a:srcRect l="5721" r="59279" b="3989"/>
          <a:stretch>
            <a:fillRect/>
          </a:stretch>
        </p:blipFill>
        <p:spPr bwMode="auto">
          <a:xfrm>
            <a:off x="6781800" y="1295400"/>
            <a:ext cx="1031631" cy="3352800"/>
          </a:xfrm>
          <a:prstGeom prst="rect">
            <a:avLst/>
          </a:prstGeom>
          <a:noFill/>
          <a:ln w="9525">
            <a:noFill/>
            <a:miter lim="800000"/>
            <a:headEnd/>
            <a:tailEnd/>
          </a:ln>
        </p:spPr>
      </p:pic>
      <p:pic>
        <p:nvPicPr>
          <p:cNvPr id="9" name="Picture 7" descr="4_Mug_sm2"/>
          <p:cNvPicPr>
            <a:picLocks noChangeAspect="1" noChangeArrowheads="1"/>
          </p:cNvPicPr>
          <p:nvPr/>
        </p:nvPicPr>
        <p:blipFill>
          <a:blip r:embed="rId3" cstate="print">
            <a:lum contrast="40000"/>
          </a:blip>
          <a:srcRect l="67443" t="2521" r="5823" b="3887"/>
          <a:stretch>
            <a:fillRect/>
          </a:stretch>
        </p:blipFill>
        <p:spPr bwMode="auto">
          <a:xfrm>
            <a:off x="7924800" y="1295400"/>
            <a:ext cx="1015999" cy="3428999"/>
          </a:xfrm>
          <a:prstGeom prst="rect">
            <a:avLst/>
          </a:prstGeom>
          <a:noFill/>
          <a:ln w="9525">
            <a:noFill/>
            <a:miter lim="800000"/>
            <a:headEnd/>
            <a:tailEnd/>
          </a:ln>
        </p:spPr>
      </p:pic>
      <p:pic>
        <p:nvPicPr>
          <p:cNvPr id="10" name="Picture 5" descr="4_Mug_sm3"/>
          <p:cNvPicPr>
            <a:picLocks noChangeAspect="1" noChangeArrowheads="1"/>
          </p:cNvPicPr>
          <p:nvPr/>
        </p:nvPicPr>
        <p:blipFill>
          <a:blip r:embed="rId4" cstate="print">
            <a:lum bright="-10000" contrast="40000"/>
          </a:blip>
          <a:srcRect t="48374" r="3226"/>
          <a:stretch>
            <a:fillRect/>
          </a:stretch>
        </p:blipFill>
        <p:spPr bwMode="auto">
          <a:xfrm>
            <a:off x="6324600" y="4724400"/>
            <a:ext cx="2819400" cy="16047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a:bodyPr>
          <a:lstStyle/>
          <a:p>
            <a:pPr marL="514350" indent="-514350">
              <a:buAutoNum type="arabicPeriod"/>
            </a:pPr>
            <a:r>
              <a:rPr lang="lv-LV" sz="2400" dirty="0" smtClean="0"/>
              <a:t>Terminoloģija</a:t>
            </a:r>
          </a:p>
          <a:p>
            <a:pPr marL="514350" indent="-514350">
              <a:buAutoNum type="arabicPeriod"/>
            </a:pPr>
            <a:r>
              <a:rPr lang="lv-LV" sz="2400" dirty="0" smtClean="0"/>
              <a:t>Sastopamība</a:t>
            </a:r>
          </a:p>
          <a:p>
            <a:pPr marL="514350" indent="-514350">
              <a:buAutoNum type="arabicPeriod"/>
            </a:pPr>
            <a:r>
              <a:rPr lang="lv-LV" sz="2400" dirty="0" smtClean="0"/>
              <a:t>Izraisošie iemesli</a:t>
            </a:r>
          </a:p>
          <a:p>
            <a:pPr marL="514350" indent="-514350">
              <a:buAutoNum type="arabicPeriod"/>
            </a:pPr>
            <a:r>
              <a:rPr lang="lv-LV" sz="2400" dirty="0" smtClean="0"/>
              <a:t>Klīnika</a:t>
            </a:r>
          </a:p>
          <a:p>
            <a:pPr marL="514350" indent="-514350">
              <a:buAutoNum type="arabicPeriod"/>
            </a:pPr>
            <a:r>
              <a:rPr lang="lv-LV" sz="2400" dirty="0" smtClean="0"/>
              <a:t> Anatomija un sindromi</a:t>
            </a:r>
          </a:p>
          <a:p>
            <a:pPr marL="514350" indent="-514350">
              <a:buAutoNum type="arabicPeriod"/>
            </a:pPr>
            <a:r>
              <a:rPr lang="lv-LV" sz="2400" dirty="0" smtClean="0"/>
              <a:t>Patoloģija</a:t>
            </a:r>
          </a:p>
          <a:p>
            <a:pPr marL="514350" indent="-514350">
              <a:buAutoNum type="arabicPeriod"/>
            </a:pPr>
            <a:r>
              <a:rPr lang="lv-LV" sz="2400" dirty="0" smtClean="0"/>
              <a:t>Diagnozes veidošanas algoritms</a:t>
            </a:r>
          </a:p>
          <a:p>
            <a:pPr marL="514350" indent="-514350">
              <a:buAutoNum type="arabicPeriod"/>
            </a:pPr>
            <a:r>
              <a:rPr lang="lv-LV" sz="2400" dirty="0" smtClean="0"/>
              <a:t>Dažādu ATM klīnika un radioloģija</a:t>
            </a:r>
          </a:p>
          <a:p>
            <a:pPr marL="514350" indent="-514350">
              <a:buAutoNum type="arabicPeriod"/>
            </a:pPr>
            <a:r>
              <a:rPr lang="lv-LV" sz="2400" dirty="0" smtClean="0"/>
              <a:t>Akūta </a:t>
            </a:r>
            <a:r>
              <a:rPr lang="lv-LV" sz="2400" dirty="0" err="1" smtClean="0"/>
              <a:t>mielopātija</a:t>
            </a:r>
            <a:r>
              <a:rPr lang="lv-LV" sz="2400" dirty="0" smtClean="0"/>
              <a:t> un negatīva MR</a:t>
            </a:r>
          </a:p>
          <a:p>
            <a:pPr marL="514350" indent="-514350">
              <a:buAutoNum type="arabicPeriod"/>
            </a:pPr>
            <a:r>
              <a:rPr lang="lv-LV" sz="2400" smtClean="0"/>
              <a:t>Radiologa pieeja </a:t>
            </a:r>
            <a:r>
              <a:rPr lang="lv-LV" sz="2400" dirty="0" smtClean="0"/>
              <a:t>diagnozei</a:t>
            </a:r>
          </a:p>
          <a:p>
            <a:pPr marL="514350" indent="-514350">
              <a:buAutoNum type="arabicPeriod"/>
            </a:pPr>
            <a:endParaRPr lang="lv-LV" dirty="0" smtClean="0"/>
          </a:p>
          <a:p>
            <a:pPr marL="514350" indent="-514350">
              <a:buAutoNum type="arabicPeriod"/>
            </a:pPr>
            <a:endParaRPr lang="lv-LV" dirty="0" smtClean="0"/>
          </a:p>
          <a:p>
            <a:pPr marL="514350" indent="-514350">
              <a:buAutoNum type="arabicPeriod"/>
            </a:pPr>
            <a:endParaRPr lang="lv-LV" dirty="0" smtClean="0"/>
          </a:p>
          <a:p>
            <a:pPr marL="514350" indent="-514350">
              <a:buAutoNum type="arabicPeriod"/>
            </a:pPr>
            <a:endParaRPr lang="lv-LV" dirty="0" smtClean="0"/>
          </a:p>
          <a:p>
            <a:pPr marL="514350" indent="-514350">
              <a:buAutoNum type="arabicPeriod"/>
            </a:pPr>
            <a:endParaRPr lang="lv-LV" dirty="0" smtClean="0"/>
          </a:p>
          <a:p>
            <a:endParaRPr lang="lv-LV" dirty="0"/>
          </a:p>
        </p:txBody>
      </p:sp>
      <p:sp>
        <p:nvSpPr>
          <p:cNvPr id="4" name="Footer Placeholder 3"/>
          <p:cNvSpPr>
            <a:spLocks noGrp="1"/>
          </p:cNvSpPr>
          <p:nvPr>
            <p:ph type="ftr" sz="quarter" idx="11"/>
          </p:nvPr>
        </p:nvSpPr>
        <p:spPr/>
        <p:txBody>
          <a:bodyPr/>
          <a:lstStyle/>
          <a:p>
            <a:r>
              <a:rPr lang="en-US" smtClean="0"/>
              <a:t>LNRA sēde 31.05.2012</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lv-LV" sz="3200" dirty="0" smtClean="0">
                <a:solidFill>
                  <a:srgbClr val="FF0000"/>
                </a:solidFill>
              </a:rPr>
              <a:t>Akūtas </a:t>
            </a:r>
            <a:r>
              <a:rPr lang="lv-LV" sz="3200" dirty="0" err="1" smtClean="0">
                <a:solidFill>
                  <a:srgbClr val="FF0000"/>
                </a:solidFill>
              </a:rPr>
              <a:t>vaskulāras</a:t>
            </a:r>
            <a:r>
              <a:rPr lang="lv-LV" sz="3200" dirty="0" smtClean="0">
                <a:solidFill>
                  <a:srgbClr val="FF0000"/>
                </a:solidFill>
              </a:rPr>
              <a:t> </a:t>
            </a:r>
            <a:r>
              <a:rPr lang="lv-LV" sz="3200" dirty="0" err="1" smtClean="0">
                <a:solidFill>
                  <a:srgbClr val="FF0000"/>
                </a:solidFill>
              </a:rPr>
              <a:t>mielopātijas</a:t>
            </a:r>
            <a:endParaRPr lang="lv-LV" sz="3200" dirty="0">
              <a:solidFill>
                <a:srgbClr val="FF0000"/>
              </a:solidFill>
            </a:endParaRPr>
          </a:p>
        </p:txBody>
      </p:sp>
      <p:graphicFrame>
        <p:nvGraphicFramePr>
          <p:cNvPr id="5" name="Content Placeholder 4"/>
          <p:cNvGraphicFramePr>
            <a:graphicFrameLocks noGrp="1"/>
          </p:cNvGraphicFramePr>
          <p:nvPr>
            <p:ph idx="1"/>
          </p:nvPr>
        </p:nvGraphicFramePr>
        <p:xfrm>
          <a:off x="304800" y="914400"/>
          <a:ext cx="5943600" cy="5684520"/>
        </p:xfrm>
        <a:graphic>
          <a:graphicData uri="http://schemas.openxmlformats.org/drawingml/2006/table">
            <a:tbl>
              <a:tblPr firstRow="1" bandRow="1">
                <a:tableStyleId>{5C22544A-7EE6-4342-B048-85BDC9FD1C3A}</a:tableStyleId>
              </a:tblPr>
              <a:tblGrid>
                <a:gridCol w="1981200"/>
                <a:gridCol w="1981200"/>
                <a:gridCol w="1981200"/>
              </a:tblGrid>
              <a:tr h="685800">
                <a:tc>
                  <a:txBody>
                    <a:bodyPr/>
                    <a:lstStyle/>
                    <a:p>
                      <a:r>
                        <a:rPr lang="lv-LV" sz="1600" dirty="0" smtClean="0"/>
                        <a:t>Stāvoklis</a:t>
                      </a:r>
                      <a:endParaRPr lang="lv-LV" sz="1600" dirty="0"/>
                    </a:p>
                  </a:txBody>
                  <a:tcPr/>
                </a:tc>
                <a:tc>
                  <a:txBody>
                    <a:bodyPr/>
                    <a:lstStyle/>
                    <a:p>
                      <a:r>
                        <a:rPr lang="lv-LV" sz="1600" smtClean="0"/>
                        <a:t>Klīnika- etioloģija</a:t>
                      </a:r>
                      <a:endParaRPr lang="lv-LV" sz="1600" dirty="0"/>
                    </a:p>
                  </a:txBody>
                  <a:tcPr/>
                </a:tc>
                <a:tc>
                  <a:txBody>
                    <a:bodyPr/>
                    <a:lstStyle/>
                    <a:p>
                      <a:r>
                        <a:rPr lang="lv-LV" sz="1600" dirty="0" smtClean="0"/>
                        <a:t>MR muguras smadzenēm</a:t>
                      </a:r>
                      <a:endParaRPr lang="lv-LV" sz="1600" dirty="0"/>
                    </a:p>
                  </a:txBody>
                  <a:tcPr/>
                </a:tc>
              </a:tr>
              <a:tr h="822960">
                <a:tc>
                  <a:txBody>
                    <a:bodyPr/>
                    <a:lstStyle/>
                    <a:p>
                      <a:r>
                        <a:rPr lang="lv-LV" sz="1400" b="1" dirty="0" smtClean="0"/>
                        <a:t>A </a:t>
                      </a:r>
                      <a:r>
                        <a:rPr lang="lv-LV" sz="1400" b="1" dirty="0" err="1" smtClean="0"/>
                        <a:t>spinalis</a:t>
                      </a:r>
                      <a:r>
                        <a:rPr lang="lv-LV" sz="1400" b="1" dirty="0" smtClean="0"/>
                        <a:t> </a:t>
                      </a:r>
                      <a:r>
                        <a:rPr lang="lv-LV" sz="1400" b="1" dirty="0" err="1" smtClean="0"/>
                        <a:t>posterior</a:t>
                      </a:r>
                      <a:r>
                        <a:rPr lang="lv-LV" sz="1400" b="1" dirty="0" smtClean="0"/>
                        <a:t> oklūzija</a:t>
                      </a:r>
                      <a:endParaRPr lang="lv-LV" sz="1400" b="1" dirty="0"/>
                    </a:p>
                  </a:txBody>
                  <a:tcPr/>
                </a:tc>
                <a:tc>
                  <a:txBody>
                    <a:bodyPr/>
                    <a:lstStyle/>
                    <a:p>
                      <a:r>
                        <a:rPr lang="lv-LV" sz="1400" dirty="0" smtClean="0"/>
                        <a:t>Mugurējo stabu sindroms</a:t>
                      </a:r>
                    </a:p>
                    <a:p>
                      <a:r>
                        <a:rPr lang="lv-LV" sz="1400" dirty="0" smtClean="0"/>
                        <a:t>Etioloģija-</a:t>
                      </a:r>
                      <a:r>
                        <a:rPr lang="lv-LV" sz="1400" baseline="0" dirty="0" smtClean="0"/>
                        <a:t> kā iepriekš</a:t>
                      </a:r>
                      <a:endParaRPr lang="lv-LV" sz="1400" dirty="0"/>
                    </a:p>
                  </a:txBody>
                  <a:tcPr/>
                </a:tc>
                <a:tc>
                  <a:txBody>
                    <a:bodyPr/>
                    <a:lstStyle/>
                    <a:p>
                      <a:r>
                        <a:rPr lang="lv-LV" sz="1400" b="1" dirty="0" err="1" smtClean="0"/>
                        <a:t>Triangulārs</a:t>
                      </a:r>
                      <a:r>
                        <a:rPr lang="lv-LV" sz="1400" b="1" dirty="0" smtClean="0"/>
                        <a:t> </a:t>
                      </a:r>
                      <a:r>
                        <a:rPr lang="lv-LV" sz="1400" dirty="0" smtClean="0"/>
                        <a:t>bojājums </a:t>
                      </a:r>
                      <a:r>
                        <a:rPr lang="lv-LV" sz="1400" b="1" dirty="0" smtClean="0"/>
                        <a:t>mugurdaļā</a:t>
                      </a:r>
                      <a:endParaRPr lang="lv-LV" sz="1400" b="1" dirty="0"/>
                    </a:p>
                  </a:txBody>
                  <a:tcPr/>
                </a:tc>
              </a:tr>
              <a:tr h="1066800">
                <a:tc>
                  <a:txBody>
                    <a:bodyPr/>
                    <a:lstStyle/>
                    <a:p>
                      <a:r>
                        <a:rPr lang="lv-LV" sz="1400" b="1" dirty="0" smtClean="0"/>
                        <a:t>A </a:t>
                      </a:r>
                      <a:r>
                        <a:rPr lang="lv-LV" sz="1400" b="1" dirty="0" err="1" smtClean="0"/>
                        <a:t>sulcocommisuralis</a:t>
                      </a:r>
                      <a:r>
                        <a:rPr lang="lv-LV" sz="1400" b="1" dirty="0" smtClean="0"/>
                        <a:t> oklūzija</a:t>
                      </a:r>
                      <a:endParaRPr lang="lv-LV" sz="1400" b="1" dirty="0"/>
                    </a:p>
                  </a:txBody>
                  <a:tcPr/>
                </a:tc>
                <a:tc>
                  <a:txBody>
                    <a:bodyPr/>
                    <a:lstStyle/>
                    <a:p>
                      <a:r>
                        <a:rPr lang="lv-LV" sz="1400" kern="1200" baseline="0" dirty="0" err="1" smtClean="0">
                          <a:solidFill>
                            <a:schemeClr val="dk1"/>
                          </a:solidFill>
                          <a:latin typeface="+mn-lt"/>
                          <a:ea typeface="+mn-ea"/>
                          <a:cs typeface="+mn-cs"/>
                        </a:rPr>
                        <a:t>Brown</a:t>
                      </a:r>
                      <a:r>
                        <a:rPr lang="lv-LV" sz="1400" kern="1200" baseline="0" dirty="0" smtClean="0">
                          <a:solidFill>
                            <a:schemeClr val="dk1"/>
                          </a:solidFill>
                          <a:latin typeface="+mn-lt"/>
                          <a:ea typeface="+mn-ea"/>
                          <a:cs typeface="+mn-cs"/>
                        </a:rPr>
                        <a:t> </a:t>
                      </a:r>
                      <a:r>
                        <a:rPr lang="lv-LV" sz="1400" kern="1200" baseline="0" dirty="0" err="1" smtClean="0">
                          <a:solidFill>
                            <a:schemeClr val="dk1"/>
                          </a:solidFill>
                          <a:latin typeface="+mn-lt"/>
                          <a:ea typeface="+mn-ea"/>
                          <a:cs typeface="+mn-cs"/>
                        </a:rPr>
                        <a:t>Se</a:t>
                      </a:r>
                      <a:r>
                        <a:rPr lang="lv-LV" sz="1400" kern="1200" baseline="0" dirty="0" smtClean="0">
                          <a:solidFill>
                            <a:schemeClr val="dk1"/>
                          </a:solidFill>
                          <a:latin typeface="+mn-lt"/>
                          <a:ea typeface="+mn-ea"/>
                          <a:cs typeface="+mn-cs"/>
                        </a:rPr>
                        <a:t>´ </a:t>
                      </a:r>
                      <a:r>
                        <a:rPr lang="lv-LV" sz="1400" kern="1200" baseline="0" dirty="0" err="1" smtClean="0">
                          <a:solidFill>
                            <a:schemeClr val="dk1"/>
                          </a:solidFill>
                          <a:latin typeface="+mn-lt"/>
                          <a:ea typeface="+mn-ea"/>
                          <a:cs typeface="+mn-cs"/>
                        </a:rPr>
                        <a:t>quard</a:t>
                      </a:r>
                      <a:r>
                        <a:rPr lang="lv-LV" sz="1400" kern="1200" baseline="0" dirty="0" smtClean="0">
                          <a:solidFill>
                            <a:schemeClr val="dk1"/>
                          </a:solidFill>
                          <a:latin typeface="+mn-lt"/>
                          <a:ea typeface="+mn-ea"/>
                          <a:cs typeface="+mn-cs"/>
                        </a:rPr>
                        <a:t> sindroms</a:t>
                      </a:r>
                    </a:p>
                    <a:p>
                      <a:pPr marL="0" marR="0" indent="0" algn="l" defTabSz="914400" rtl="0" eaLnBrk="1" fontAlgn="auto" latinLnBrk="0" hangingPunct="1">
                        <a:lnSpc>
                          <a:spcPct val="100000"/>
                        </a:lnSpc>
                        <a:spcBef>
                          <a:spcPts val="0"/>
                        </a:spcBef>
                        <a:spcAft>
                          <a:spcPts val="0"/>
                        </a:spcAft>
                        <a:buClrTx/>
                        <a:buSzTx/>
                        <a:buFontTx/>
                        <a:buNone/>
                        <a:tabLst/>
                        <a:defRPr/>
                      </a:pPr>
                      <a:r>
                        <a:rPr lang="lv-LV" sz="1400" dirty="0" smtClean="0"/>
                        <a:t>Etioloģija-</a:t>
                      </a:r>
                      <a:r>
                        <a:rPr lang="lv-LV" sz="1400" baseline="0" dirty="0" smtClean="0"/>
                        <a:t> kā iepriekš</a:t>
                      </a:r>
                      <a:endParaRPr lang="lv-LV" sz="1400" dirty="0" smtClean="0"/>
                    </a:p>
                    <a:p>
                      <a:endParaRPr lang="lv-LV" sz="1400" dirty="0"/>
                    </a:p>
                  </a:txBody>
                  <a:tcPr/>
                </a:tc>
                <a:tc>
                  <a:txBody>
                    <a:bodyPr/>
                    <a:lstStyle/>
                    <a:p>
                      <a:r>
                        <a:rPr lang="lv-LV" sz="1400" b="1" dirty="0" smtClean="0"/>
                        <a:t>Laterāls </a:t>
                      </a:r>
                      <a:r>
                        <a:rPr lang="lv-LV" sz="1400" b="0" dirty="0" smtClean="0"/>
                        <a:t>bojājums</a:t>
                      </a:r>
                      <a:endParaRPr lang="lv-LV" sz="1400" b="0" dirty="0"/>
                    </a:p>
                  </a:txBody>
                  <a:tcPr/>
                </a:tc>
              </a:tr>
              <a:tr h="1066800">
                <a:tc>
                  <a:txBody>
                    <a:bodyPr/>
                    <a:lstStyle/>
                    <a:p>
                      <a:r>
                        <a:rPr lang="lv-LV" sz="1400" b="1" dirty="0" smtClean="0"/>
                        <a:t>AV fistula</a:t>
                      </a:r>
                      <a:endParaRPr lang="lv-LV" sz="1400" b="1" dirty="0"/>
                    </a:p>
                  </a:txBody>
                  <a:tcPr/>
                </a:tc>
                <a:tc>
                  <a:txBody>
                    <a:bodyPr/>
                    <a:lstStyle/>
                    <a:p>
                      <a:r>
                        <a:rPr lang="lv-LV" sz="1400" dirty="0" smtClean="0"/>
                        <a:t>Pakāpeniski progresējošas atkārtotas epizodes</a:t>
                      </a:r>
                      <a:endParaRPr lang="lv-LV" sz="1400" dirty="0"/>
                    </a:p>
                  </a:txBody>
                  <a:tcPr/>
                </a:tc>
                <a:tc>
                  <a:txBody>
                    <a:bodyPr/>
                    <a:lstStyle/>
                    <a:p>
                      <a:r>
                        <a:rPr lang="lv-LV" sz="1400" b="0" dirty="0" smtClean="0"/>
                        <a:t>T2</a:t>
                      </a:r>
                      <a:r>
                        <a:rPr lang="lv-LV" sz="1400" b="1" dirty="0" smtClean="0"/>
                        <a:t> garš </a:t>
                      </a:r>
                      <a:r>
                        <a:rPr lang="lv-LV" sz="1400" b="0" dirty="0" smtClean="0"/>
                        <a:t>bojājums,</a:t>
                      </a:r>
                      <a:r>
                        <a:rPr lang="lv-LV" sz="1400" b="1" dirty="0" smtClean="0"/>
                        <a:t> </a:t>
                      </a:r>
                      <a:r>
                        <a:rPr lang="lv-LV" sz="1400" b="0" dirty="0" smtClean="0"/>
                        <a:t>var iesniegties </a:t>
                      </a:r>
                      <a:r>
                        <a:rPr lang="lv-LV" sz="1400" b="0" dirty="0" err="1" smtClean="0"/>
                        <a:t>conus</a:t>
                      </a:r>
                      <a:r>
                        <a:rPr lang="lv-LV" sz="1400" b="0" dirty="0" smtClean="0"/>
                        <a:t> </a:t>
                      </a:r>
                      <a:r>
                        <a:rPr lang="lv-LV" sz="1400" b="0" dirty="0" err="1" smtClean="0"/>
                        <a:t>medullaris</a:t>
                      </a:r>
                      <a:r>
                        <a:rPr lang="lv-LV" sz="1400" b="0" dirty="0" smtClean="0"/>
                        <a:t>, </a:t>
                      </a:r>
                      <a:r>
                        <a:rPr lang="lv-LV" sz="1400" b="1" dirty="0" smtClean="0"/>
                        <a:t>izlocīti </a:t>
                      </a:r>
                      <a:r>
                        <a:rPr lang="lv-LV" sz="1400" b="1" dirty="0" err="1" smtClean="0"/>
                        <a:t>asv</a:t>
                      </a:r>
                      <a:r>
                        <a:rPr lang="lv-LV" sz="1400" b="1" dirty="0" smtClean="0"/>
                        <a:t> </a:t>
                      </a:r>
                      <a:r>
                        <a:rPr lang="lv-LV" sz="1400" b="0" dirty="0" smtClean="0"/>
                        <a:t>uz smadzeņu</a:t>
                      </a:r>
                      <a:r>
                        <a:rPr lang="lv-LV" sz="1400" b="0" baseline="0" dirty="0" smtClean="0"/>
                        <a:t> virsmas</a:t>
                      </a:r>
                      <a:endParaRPr lang="lv-LV" sz="1400" b="0" dirty="0"/>
                    </a:p>
                  </a:txBody>
                  <a:tcPr/>
                </a:tc>
              </a:tr>
              <a:tr h="2042160">
                <a:tc>
                  <a:txBody>
                    <a:bodyPr/>
                    <a:lstStyle/>
                    <a:p>
                      <a:r>
                        <a:rPr lang="lv-LV" sz="1400" b="1" dirty="0" err="1" smtClean="0"/>
                        <a:t>Hematomielija</a:t>
                      </a:r>
                      <a:endParaRPr lang="lv-LV" sz="1400" b="1" dirty="0"/>
                    </a:p>
                  </a:txBody>
                  <a:tcPr/>
                </a:tc>
                <a:tc>
                  <a:txBody>
                    <a:bodyPr/>
                    <a:lstStyle/>
                    <a:p>
                      <a:r>
                        <a:rPr lang="lv-LV" sz="1400" kern="1200" baseline="0" dirty="0" smtClean="0">
                          <a:solidFill>
                            <a:schemeClr val="dk1"/>
                          </a:solidFill>
                          <a:latin typeface="+mn-lt"/>
                          <a:ea typeface="+mn-ea"/>
                          <a:cs typeface="+mn-cs"/>
                        </a:rPr>
                        <a:t>Etioloģija:</a:t>
                      </a:r>
                    </a:p>
                    <a:p>
                      <a:pPr>
                        <a:buFont typeface="Arial" pitchFamily="34" charset="0"/>
                        <a:buChar char="•"/>
                      </a:pPr>
                      <a:r>
                        <a:rPr lang="lv-LV" sz="1400" kern="1200" baseline="0" dirty="0" err="1" smtClean="0">
                          <a:solidFill>
                            <a:schemeClr val="dk1"/>
                          </a:solidFill>
                          <a:latin typeface="+mn-lt"/>
                          <a:ea typeface="+mn-ea"/>
                          <a:cs typeface="+mn-cs"/>
                        </a:rPr>
                        <a:t>Koagulopātijas</a:t>
                      </a:r>
                      <a:endParaRPr lang="lv-LV" sz="1400" kern="1200" baseline="0" dirty="0" smtClean="0">
                        <a:solidFill>
                          <a:schemeClr val="dk1"/>
                        </a:solidFill>
                        <a:latin typeface="+mn-lt"/>
                        <a:ea typeface="+mn-ea"/>
                        <a:cs typeface="+mn-cs"/>
                      </a:endParaRPr>
                    </a:p>
                    <a:p>
                      <a:pPr>
                        <a:buFont typeface="Arial" pitchFamily="34" charset="0"/>
                        <a:buChar char="•"/>
                      </a:pPr>
                      <a:r>
                        <a:rPr lang="lv-LV" sz="1400" kern="1200" baseline="0" dirty="0" err="1" smtClean="0">
                          <a:solidFill>
                            <a:schemeClr val="dk1"/>
                          </a:solidFill>
                          <a:latin typeface="+mn-lt"/>
                          <a:ea typeface="+mn-ea"/>
                          <a:cs typeface="+mn-cs"/>
                        </a:rPr>
                        <a:t>Kavernomas</a:t>
                      </a:r>
                      <a:endParaRPr lang="lv-LV" sz="1400" kern="1200" baseline="0" dirty="0" smtClean="0">
                        <a:solidFill>
                          <a:schemeClr val="dk1"/>
                        </a:solidFill>
                        <a:latin typeface="+mn-lt"/>
                        <a:ea typeface="+mn-ea"/>
                        <a:cs typeface="+mn-cs"/>
                      </a:endParaRPr>
                    </a:p>
                    <a:p>
                      <a:pPr>
                        <a:buFont typeface="Arial" pitchFamily="34" charset="0"/>
                        <a:buChar char="•"/>
                      </a:pPr>
                      <a:r>
                        <a:rPr lang="lv-LV" sz="1400" kern="1200" baseline="0" dirty="0" smtClean="0">
                          <a:solidFill>
                            <a:schemeClr val="dk1"/>
                          </a:solidFill>
                          <a:latin typeface="+mn-lt"/>
                          <a:ea typeface="+mn-ea"/>
                          <a:cs typeface="+mn-cs"/>
                        </a:rPr>
                        <a:t>AVM</a:t>
                      </a:r>
                    </a:p>
                    <a:p>
                      <a:pPr>
                        <a:buFont typeface="Arial" pitchFamily="34" charset="0"/>
                        <a:buChar char="•"/>
                      </a:pPr>
                      <a:r>
                        <a:rPr lang="lv-LV" sz="1400" kern="1200" baseline="0" dirty="0" err="1" smtClean="0">
                          <a:solidFill>
                            <a:schemeClr val="dk1"/>
                          </a:solidFill>
                          <a:latin typeface="+mn-lt"/>
                          <a:ea typeface="+mn-ea"/>
                          <a:cs typeface="+mn-cs"/>
                        </a:rPr>
                        <a:t>Osler-Rendu-Weber</a:t>
                      </a:r>
                      <a:r>
                        <a:rPr lang="lv-LV" sz="1400" kern="1200" baseline="0" dirty="0" smtClean="0">
                          <a:solidFill>
                            <a:schemeClr val="dk1"/>
                          </a:solidFill>
                          <a:latin typeface="+mn-lt"/>
                          <a:ea typeface="+mn-ea"/>
                          <a:cs typeface="+mn-cs"/>
                        </a:rPr>
                        <a:t> sindroms (iedzimta</a:t>
                      </a:r>
                    </a:p>
                    <a:p>
                      <a:r>
                        <a:rPr lang="lv-LV" sz="1400" kern="1200" baseline="0" dirty="0" smtClean="0">
                          <a:solidFill>
                            <a:schemeClr val="dk1"/>
                          </a:solidFill>
                          <a:latin typeface="+mn-lt"/>
                          <a:ea typeface="+mn-ea"/>
                          <a:cs typeface="+mn-cs"/>
                        </a:rPr>
                        <a:t>hemorāģiska </a:t>
                      </a:r>
                      <a:r>
                        <a:rPr lang="lv-LV" sz="1400" kern="1200" baseline="0" dirty="0" err="1" smtClean="0">
                          <a:solidFill>
                            <a:schemeClr val="dk1"/>
                          </a:solidFill>
                          <a:latin typeface="+mn-lt"/>
                          <a:ea typeface="+mn-ea"/>
                          <a:cs typeface="+mn-cs"/>
                        </a:rPr>
                        <a:t>telangiektāzija</a:t>
                      </a:r>
                      <a:r>
                        <a:rPr lang="lv-LV" sz="1400" kern="1200" baseline="0" dirty="0" smtClean="0">
                          <a:solidFill>
                            <a:schemeClr val="dk1"/>
                          </a:solidFill>
                          <a:latin typeface="+mn-lt"/>
                          <a:ea typeface="+mn-ea"/>
                          <a:cs typeface="+mn-cs"/>
                        </a:rPr>
                        <a:t>)</a:t>
                      </a:r>
                      <a:endParaRPr lang="lv-LV" sz="1400" dirty="0"/>
                    </a:p>
                  </a:txBody>
                  <a:tcPr/>
                </a:tc>
                <a:tc>
                  <a:txBody>
                    <a:bodyPr/>
                    <a:lstStyle/>
                    <a:p>
                      <a:r>
                        <a:rPr lang="lv-LV" sz="1400" b="1" dirty="0" smtClean="0"/>
                        <a:t>Asins sabrukšanas  produktu </a:t>
                      </a:r>
                      <a:r>
                        <a:rPr lang="lv-LV" sz="1400" b="0" dirty="0" smtClean="0"/>
                        <a:t>izskats  atkarīgs no hemoglobīna degradācijas stadijas.</a:t>
                      </a:r>
                    </a:p>
                    <a:p>
                      <a:r>
                        <a:rPr lang="lv-LV" sz="1400" b="1" dirty="0" smtClean="0"/>
                        <a:t>Plūsmas defekti </a:t>
                      </a:r>
                      <a:r>
                        <a:rPr lang="lv-LV" sz="1400" b="0" dirty="0" smtClean="0"/>
                        <a:t>smadzeņu vielā (</a:t>
                      </a:r>
                      <a:r>
                        <a:rPr lang="en-US" sz="1400" kern="1200" baseline="0" dirty="0" smtClean="0">
                          <a:solidFill>
                            <a:schemeClr val="dk1"/>
                          </a:solidFill>
                          <a:latin typeface="+mn-lt"/>
                          <a:ea typeface="+mn-ea"/>
                          <a:cs typeface="+mn-cs"/>
                        </a:rPr>
                        <a:t>Flow voids </a:t>
                      </a:r>
                      <a:r>
                        <a:rPr lang="lv-LV" sz="1400" kern="1200" baseline="0" dirty="0" smtClean="0">
                          <a:solidFill>
                            <a:schemeClr val="dk1"/>
                          </a:solidFill>
                          <a:latin typeface="+mn-lt"/>
                          <a:ea typeface="+mn-ea"/>
                          <a:cs typeface="+mn-cs"/>
                        </a:rPr>
                        <a:t>)</a:t>
                      </a:r>
                      <a:endParaRPr lang="lv-LV" sz="1400" b="0" dirty="0"/>
                    </a:p>
                  </a:txBody>
                  <a:tcPr/>
                </a:tc>
              </a:tr>
            </a:tbl>
          </a:graphicData>
        </a:graphic>
      </p:graphicFrame>
      <p:sp>
        <p:nvSpPr>
          <p:cNvPr id="4" name="Footer Placeholder 3"/>
          <p:cNvSpPr>
            <a:spLocks noGrp="1"/>
          </p:cNvSpPr>
          <p:nvPr>
            <p:ph type="ftr" sz="quarter" idx="11"/>
          </p:nvPr>
        </p:nvSpPr>
        <p:spPr/>
        <p:txBody>
          <a:bodyPr/>
          <a:lstStyle/>
          <a:p>
            <a:r>
              <a:rPr lang="en-US" smtClean="0"/>
              <a:t>LNRA sēde 31.05.2012</a:t>
            </a:r>
            <a:endParaRPr lang="en-US"/>
          </a:p>
        </p:txBody>
      </p:sp>
      <p:pic>
        <p:nvPicPr>
          <p:cNvPr id="4098" name="Picture 2"/>
          <p:cNvPicPr>
            <a:picLocks noChangeAspect="1" noChangeArrowheads="1"/>
          </p:cNvPicPr>
          <p:nvPr/>
        </p:nvPicPr>
        <p:blipFill>
          <a:blip r:embed="rId3" cstate="print">
            <a:lum contrast="10000"/>
          </a:blip>
          <a:srcRect l="39523" t="2606" r="40034"/>
          <a:stretch>
            <a:fillRect/>
          </a:stretch>
        </p:blipFill>
        <p:spPr bwMode="auto">
          <a:xfrm>
            <a:off x="6369708" y="1447800"/>
            <a:ext cx="1326492" cy="330517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lum contrast="10000"/>
          </a:blip>
          <a:srcRect l="74531" t="489" r="5026"/>
          <a:stretch>
            <a:fillRect/>
          </a:stretch>
        </p:blipFill>
        <p:spPr bwMode="auto">
          <a:xfrm>
            <a:off x="7696200" y="1440815"/>
            <a:ext cx="1295400" cy="3297873"/>
          </a:xfrm>
          <a:prstGeom prst="rect">
            <a:avLst/>
          </a:prstGeom>
          <a:noFill/>
          <a:ln w="9525">
            <a:noFill/>
            <a:miter lim="800000"/>
            <a:headEnd/>
            <a:tailEnd/>
          </a:ln>
        </p:spPr>
      </p:pic>
      <p:sp>
        <p:nvSpPr>
          <p:cNvPr id="7" name="TextBox 6"/>
          <p:cNvSpPr txBox="1"/>
          <p:nvPr/>
        </p:nvSpPr>
        <p:spPr>
          <a:xfrm>
            <a:off x="6324600" y="5029200"/>
            <a:ext cx="2630657" cy="1077218"/>
          </a:xfrm>
          <a:prstGeom prst="rect">
            <a:avLst/>
          </a:prstGeom>
          <a:noFill/>
        </p:spPr>
        <p:txBody>
          <a:bodyPr wrap="none" rtlCol="0">
            <a:spAutoFit/>
          </a:bodyPr>
          <a:lstStyle/>
          <a:p>
            <a:r>
              <a:rPr lang="lv-LV" sz="1600" b="1" dirty="0" smtClean="0"/>
              <a:t>AV fistula</a:t>
            </a:r>
          </a:p>
          <a:p>
            <a:r>
              <a:rPr lang="lv-LV" sz="1600" dirty="0" smtClean="0"/>
              <a:t>V,49, akūta </a:t>
            </a:r>
            <a:r>
              <a:rPr lang="lv-LV" sz="1600" dirty="0" err="1" smtClean="0"/>
              <a:t>mielopātija</a:t>
            </a:r>
            <a:endParaRPr lang="lv-LV" sz="1600" dirty="0" smtClean="0"/>
          </a:p>
          <a:p>
            <a:r>
              <a:rPr lang="lv-LV" sz="1600" dirty="0" smtClean="0"/>
              <a:t>T2 – garš bojājums</a:t>
            </a:r>
          </a:p>
          <a:p>
            <a:r>
              <a:rPr lang="lv-LV" sz="1600" dirty="0" smtClean="0"/>
              <a:t>T1+kv – izlocīti </a:t>
            </a:r>
            <a:r>
              <a:rPr lang="lv-LV" sz="1600" dirty="0" err="1" smtClean="0"/>
              <a:t>asv</a:t>
            </a:r>
            <a:r>
              <a:rPr lang="lv-LV" sz="1600" dirty="0" smtClean="0"/>
              <a:t> uz virsmas</a:t>
            </a:r>
            <a:endParaRPr lang="lv-LV"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smtClean="0">
                <a:solidFill>
                  <a:srgbClr val="FF0000"/>
                </a:solidFill>
              </a:rPr>
              <a:t>Radiācijas </a:t>
            </a:r>
            <a:r>
              <a:rPr lang="lv-LV" sz="3600" dirty="0" err="1" smtClean="0">
                <a:solidFill>
                  <a:srgbClr val="FF0000"/>
                </a:solidFill>
              </a:rPr>
              <a:t>mielopātijas</a:t>
            </a:r>
            <a:endParaRPr lang="lv-LV" sz="3600" dirty="0">
              <a:solidFill>
                <a:srgbClr val="FF0000"/>
              </a:solidFill>
            </a:endParaRPr>
          </a:p>
        </p:txBody>
      </p:sp>
      <p:sp>
        <p:nvSpPr>
          <p:cNvPr id="3" name="Content Placeholder 2"/>
          <p:cNvSpPr>
            <a:spLocks noGrp="1"/>
          </p:cNvSpPr>
          <p:nvPr>
            <p:ph idx="1"/>
          </p:nvPr>
        </p:nvSpPr>
        <p:spPr>
          <a:xfrm>
            <a:off x="457200" y="1676400"/>
            <a:ext cx="6172200" cy="4449763"/>
          </a:xfrm>
        </p:spPr>
        <p:txBody>
          <a:bodyPr>
            <a:normAutofit/>
          </a:bodyPr>
          <a:lstStyle/>
          <a:p>
            <a:r>
              <a:rPr lang="lv-LV" sz="2400" dirty="0" smtClean="0"/>
              <a:t>Lēni progresējošas, var attīstīties pat 15 gadus pēc radiācijas </a:t>
            </a:r>
            <a:r>
              <a:rPr lang="lv-LV" sz="2400" dirty="0" err="1" smtClean="0"/>
              <a:t>terāpijas</a:t>
            </a:r>
            <a:endParaRPr lang="lv-LV" sz="2400" dirty="0" smtClean="0"/>
          </a:p>
          <a:p>
            <a:r>
              <a:rPr lang="lv-LV" sz="2400" b="1" dirty="0" smtClean="0"/>
              <a:t>Agrīnā stadijā </a:t>
            </a:r>
            <a:r>
              <a:rPr lang="lv-LV" sz="2400" dirty="0" smtClean="0"/>
              <a:t>– tūska un </a:t>
            </a:r>
            <a:r>
              <a:rPr lang="lv-LV" sz="2400" dirty="0" err="1" smtClean="0"/>
              <a:t>kv</a:t>
            </a:r>
            <a:r>
              <a:rPr lang="lv-LV" sz="2400" dirty="0" smtClean="0"/>
              <a:t> krāšana, vienlaicīga </a:t>
            </a:r>
            <a:r>
              <a:rPr lang="lv-LV" sz="2400" dirty="0" err="1" smtClean="0"/>
              <a:t>hiperintensitāte</a:t>
            </a:r>
            <a:r>
              <a:rPr lang="lv-LV" sz="2400" dirty="0" smtClean="0"/>
              <a:t> T2 attiecīgās zonas skriemeļu ķermeņos (</a:t>
            </a:r>
            <a:r>
              <a:rPr lang="lv-LV" sz="2400" dirty="0" err="1" smtClean="0"/>
              <a:t>dif</a:t>
            </a:r>
            <a:r>
              <a:rPr lang="lv-LV" sz="2400" dirty="0" smtClean="0"/>
              <a:t> </a:t>
            </a:r>
            <a:r>
              <a:rPr lang="lv-LV" sz="2400" dirty="0" err="1" smtClean="0"/>
              <a:t>dg</a:t>
            </a:r>
            <a:r>
              <a:rPr lang="lv-LV" sz="2400" dirty="0" smtClean="0"/>
              <a:t> ar iekaisuma ATM)</a:t>
            </a:r>
          </a:p>
          <a:p>
            <a:r>
              <a:rPr lang="lv-LV" sz="2400" b="1" dirty="0" smtClean="0"/>
              <a:t>Vēlīnā stadijā </a:t>
            </a:r>
            <a:r>
              <a:rPr lang="lv-LV" sz="2400" dirty="0" smtClean="0"/>
              <a:t>– nespecifiska atrofija</a:t>
            </a:r>
          </a:p>
          <a:p>
            <a:r>
              <a:rPr lang="lv-LV" sz="2400" b="1" dirty="0" smtClean="0"/>
              <a:t>Formas</a:t>
            </a:r>
            <a:r>
              <a:rPr lang="lv-LV" sz="2400" dirty="0" smtClean="0"/>
              <a:t>: (1)pārejoša </a:t>
            </a:r>
            <a:r>
              <a:rPr lang="lv-LV" sz="2400" dirty="0" err="1" smtClean="0"/>
              <a:t>subakūta</a:t>
            </a:r>
            <a:r>
              <a:rPr lang="lv-LV" sz="2400" dirty="0" smtClean="0"/>
              <a:t>, (2) vēlīnā progresējošā, (3) selektīvs apakšējo </a:t>
            </a:r>
            <a:r>
              <a:rPr lang="lv-LV" sz="2400" dirty="0" err="1" smtClean="0"/>
              <a:t>motoro</a:t>
            </a:r>
            <a:r>
              <a:rPr lang="lv-LV" sz="2400" dirty="0" smtClean="0"/>
              <a:t> neironu sindroms</a:t>
            </a:r>
            <a:endParaRPr lang="lv-LV" sz="2400" dirty="0"/>
          </a:p>
        </p:txBody>
      </p:sp>
      <p:sp>
        <p:nvSpPr>
          <p:cNvPr id="4" name="Footer Placeholder 3"/>
          <p:cNvSpPr>
            <a:spLocks noGrp="1"/>
          </p:cNvSpPr>
          <p:nvPr>
            <p:ph type="ftr" sz="quarter" idx="11"/>
          </p:nvPr>
        </p:nvSpPr>
        <p:spPr/>
        <p:txBody>
          <a:bodyPr/>
          <a:lstStyle/>
          <a:p>
            <a:r>
              <a:rPr lang="en-US" smtClean="0"/>
              <a:t>LNRA sēde 31.05.2012</a:t>
            </a:r>
            <a:endParaRPr lang="en-US"/>
          </a:p>
        </p:txBody>
      </p:sp>
      <p:pic>
        <p:nvPicPr>
          <p:cNvPr id="2050" name="Picture 2"/>
          <p:cNvPicPr>
            <a:picLocks noChangeAspect="1" noChangeArrowheads="1"/>
          </p:cNvPicPr>
          <p:nvPr/>
        </p:nvPicPr>
        <p:blipFill>
          <a:blip r:embed="rId2" cstate="print"/>
          <a:srcRect l="29539" t="1538"/>
          <a:stretch>
            <a:fillRect/>
          </a:stretch>
        </p:blipFill>
        <p:spPr bwMode="auto">
          <a:xfrm>
            <a:off x="6858000" y="1295400"/>
            <a:ext cx="1952625" cy="4365694"/>
          </a:xfrm>
          <a:prstGeom prst="rect">
            <a:avLst/>
          </a:prstGeom>
          <a:noFill/>
          <a:ln w="9525">
            <a:noFill/>
            <a:miter lim="800000"/>
            <a:headEnd/>
            <a:tailEnd/>
          </a:ln>
        </p:spPr>
      </p:pic>
      <p:sp>
        <p:nvSpPr>
          <p:cNvPr id="6" name="TextBox 5"/>
          <p:cNvSpPr txBox="1"/>
          <p:nvPr/>
        </p:nvSpPr>
        <p:spPr>
          <a:xfrm>
            <a:off x="6248400" y="5791200"/>
            <a:ext cx="2982227" cy="584775"/>
          </a:xfrm>
          <a:prstGeom prst="rect">
            <a:avLst/>
          </a:prstGeom>
          <a:noFill/>
        </p:spPr>
        <p:txBody>
          <a:bodyPr wrap="none" rtlCol="0">
            <a:spAutoFit/>
          </a:bodyPr>
          <a:lstStyle/>
          <a:p>
            <a:r>
              <a:rPr lang="lv-LV" sz="1600" dirty="0" smtClean="0"/>
              <a:t>V, 34, radiācijas </a:t>
            </a:r>
            <a:r>
              <a:rPr lang="lv-LV" sz="1600" dirty="0" err="1" smtClean="0"/>
              <a:t>th</a:t>
            </a:r>
            <a:r>
              <a:rPr lang="lv-LV" sz="1600" dirty="0" smtClean="0"/>
              <a:t> sakarā ar</a:t>
            </a:r>
          </a:p>
          <a:p>
            <a:r>
              <a:rPr lang="lv-LV" sz="1600" dirty="0" err="1" smtClean="0"/>
              <a:t>Hodgkin</a:t>
            </a:r>
            <a:r>
              <a:rPr lang="lv-LV" sz="1600" dirty="0" smtClean="0"/>
              <a:t> </a:t>
            </a:r>
            <a:r>
              <a:rPr lang="lv-LV" sz="1600" dirty="0" err="1" smtClean="0"/>
              <a:t>limfomu</a:t>
            </a:r>
            <a:r>
              <a:rPr lang="lv-LV" sz="1600" dirty="0" smtClean="0"/>
              <a:t> pirms 2 gadiem </a:t>
            </a:r>
            <a:endParaRPr lang="lv-LV"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200" dirty="0" smtClean="0">
                <a:solidFill>
                  <a:srgbClr val="FF0000"/>
                </a:solidFill>
              </a:rPr>
              <a:t>Akūtas </a:t>
            </a:r>
            <a:r>
              <a:rPr lang="lv-LV" sz="3200" dirty="0" err="1" smtClean="0">
                <a:solidFill>
                  <a:srgbClr val="FF0000"/>
                </a:solidFill>
              </a:rPr>
              <a:t>neoplastiskas</a:t>
            </a:r>
            <a:r>
              <a:rPr lang="lv-LV" sz="3200" dirty="0" smtClean="0">
                <a:solidFill>
                  <a:srgbClr val="FF0000"/>
                </a:solidFill>
              </a:rPr>
              <a:t> </a:t>
            </a:r>
            <a:r>
              <a:rPr lang="lv-LV" sz="3200" dirty="0" err="1" smtClean="0">
                <a:solidFill>
                  <a:srgbClr val="FF0000"/>
                </a:solidFill>
              </a:rPr>
              <a:t>mielopātijas</a:t>
            </a:r>
            <a:endParaRPr lang="lv-LV" sz="3200" dirty="0">
              <a:solidFill>
                <a:srgbClr val="FF0000"/>
              </a:solidFill>
            </a:endParaRPr>
          </a:p>
        </p:txBody>
      </p:sp>
      <p:sp>
        <p:nvSpPr>
          <p:cNvPr id="3" name="Content Placeholder 2"/>
          <p:cNvSpPr>
            <a:spLocks noGrp="1"/>
          </p:cNvSpPr>
          <p:nvPr>
            <p:ph idx="1"/>
          </p:nvPr>
        </p:nvSpPr>
        <p:spPr>
          <a:xfrm>
            <a:off x="457200" y="1600200"/>
            <a:ext cx="6019800" cy="4525963"/>
          </a:xfrm>
        </p:spPr>
        <p:txBody>
          <a:bodyPr/>
          <a:lstStyle/>
          <a:p>
            <a:r>
              <a:rPr lang="lv-LV" sz="2400" dirty="0" err="1" smtClean="0"/>
              <a:t>Intramedullāras</a:t>
            </a:r>
            <a:r>
              <a:rPr lang="lv-LV" sz="2400" dirty="0" smtClean="0"/>
              <a:t> metastāzes</a:t>
            </a:r>
          </a:p>
          <a:p>
            <a:r>
              <a:rPr lang="lv-LV" sz="2400" dirty="0" err="1" smtClean="0"/>
              <a:t>Intradurāli</a:t>
            </a:r>
            <a:r>
              <a:rPr lang="lv-LV" sz="2400" dirty="0" smtClean="0"/>
              <a:t> </a:t>
            </a:r>
            <a:r>
              <a:rPr lang="lv-LV" sz="2400" dirty="0" err="1" smtClean="0"/>
              <a:t>ekstramedullāri</a:t>
            </a:r>
            <a:r>
              <a:rPr lang="lv-LV" sz="2400" dirty="0" smtClean="0"/>
              <a:t> </a:t>
            </a:r>
            <a:r>
              <a:rPr lang="lv-LV" sz="2400" dirty="0" err="1" smtClean="0"/>
              <a:t>komprimējoši</a:t>
            </a:r>
            <a:r>
              <a:rPr lang="lv-LV" sz="2400" dirty="0" smtClean="0"/>
              <a:t>  audzēji: </a:t>
            </a:r>
            <a:r>
              <a:rPr lang="lv-LV" sz="2400" dirty="0" err="1" smtClean="0"/>
              <a:t>neirofibromas</a:t>
            </a:r>
            <a:r>
              <a:rPr lang="lv-LV" sz="2400" dirty="0" smtClean="0"/>
              <a:t>, </a:t>
            </a:r>
            <a:r>
              <a:rPr lang="lv-LV" sz="2400" dirty="0" err="1" smtClean="0"/>
              <a:t>meningeomas</a:t>
            </a:r>
            <a:endParaRPr lang="lv-LV" sz="2400" dirty="0" smtClean="0"/>
          </a:p>
          <a:p>
            <a:r>
              <a:rPr lang="lv-LV" sz="2400" dirty="0" smtClean="0"/>
              <a:t>Primāri </a:t>
            </a:r>
            <a:r>
              <a:rPr lang="lv-LV" sz="2400" dirty="0" err="1" smtClean="0"/>
              <a:t>intramedullāri</a:t>
            </a:r>
            <a:r>
              <a:rPr lang="lv-LV" sz="2400" dirty="0" smtClean="0"/>
              <a:t> audzēji: </a:t>
            </a:r>
            <a:r>
              <a:rPr lang="lv-LV" sz="2400" dirty="0" err="1" smtClean="0"/>
              <a:t>ependimomas</a:t>
            </a:r>
            <a:r>
              <a:rPr lang="lv-LV" sz="2400" dirty="0" smtClean="0"/>
              <a:t>, </a:t>
            </a:r>
            <a:r>
              <a:rPr lang="lv-LV" sz="2400" dirty="0" err="1" smtClean="0"/>
              <a:t>astrocitomas</a:t>
            </a:r>
            <a:r>
              <a:rPr lang="lv-LV" sz="2400" dirty="0" smtClean="0"/>
              <a:t>, </a:t>
            </a:r>
            <a:r>
              <a:rPr lang="lv-LV" sz="2400" dirty="0" err="1" smtClean="0"/>
              <a:t>hemangioblastomas</a:t>
            </a:r>
            <a:endParaRPr lang="lv-LV" sz="2400" dirty="0" smtClean="0"/>
          </a:p>
          <a:p>
            <a:pPr>
              <a:buNone/>
            </a:pPr>
            <a:r>
              <a:rPr lang="lv-LV" sz="2400" dirty="0" smtClean="0">
                <a:solidFill>
                  <a:srgbClr val="FF0000"/>
                </a:solidFill>
              </a:rPr>
              <a:t>Iespējamās </a:t>
            </a:r>
            <a:r>
              <a:rPr lang="lv-LV" sz="2400" dirty="0" err="1" smtClean="0">
                <a:solidFill>
                  <a:srgbClr val="FF0000"/>
                </a:solidFill>
              </a:rPr>
              <a:t>dg</a:t>
            </a:r>
            <a:r>
              <a:rPr lang="lv-LV" sz="2400" dirty="0" smtClean="0">
                <a:solidFill>
                  <a:srgbClr val="FF0000"/>
                </a:solidFill>
              </a:rPr>
              <a:t> grūtības MR:</a:t>
            </a:r>
          </a:p>
          <a:p>
            <a:pPr>
              <a:buFont typeface="Wingdings" pitchFamily="2" charset="2"/>
              <a:buChar char="q"/>
            </a:pPr>
            <a:r>
              <a:rPr lang="lv-LV" sz="2400" dirty="0" err="1" smtClean="0"/>
              <a:t>Hemorāģija</a:t>
            </a:r>
            <a:r>
              <a:rPr lang="lv-LV" sz="2400" dirty="0" smtClean="0"/>
              <a:t> vai infarkts </a:t>
            </a:r>
            <a:r>
              <a:rPr lang="lv-LV" sz="2400" dirty="0" err="1" smtClean="0"/>
              <a:t>audzējā</a:t>
            </a:r>
            <a:r>
              <a:rPr lang="lv-LV" sz="2400" dirty="0" err="1" smtClean="0">
                <a:latin typeface="Arial"/>
                <a:cs typeface="Arial"/>
              </a:rPr>
              <a:t>→</a:t>
            </a:r>
            <a:r>
              <a:rPr lang="lv-LV" sz="2400" dirty="0" err="1" smtClean="0">
                <a:latin typeface="+mj-lt"/>
                <a:cs typeface="Arial"/>
              </a:rPr>
              <a:t>akūta</a:t>
            </a:r>
            <a:r>
              <a:rPr lang="lv-LV" sz="2400" dirty="0" smtClean="0">
                <a:latin typeface="+mj-lt"/>
                <a:cs typeface="Arial"/>
              </a:rPr>
              <a:t> </a:t>
            </a:r>
            <a:r>
              <a:rPr lang="lv-LV" sz="2400" dirty="0" err="1" smtClean="0">
                <a:latin typeface="+mj-lt"/>
                <a:cs typeface="Arial"/>
              </a:rPr>
              <a:t>mielona</a:t>
            </a:r>
            <a:r>
              <a:rPr lang="lv-LV" sz="2400" dirty="0" smtClean="0">
                <a:latin typeface="+mj-lt"/>
                <a:cs typeface="Arial"/>
              </a:rPr>
              <a:t> tūska</a:t>
            </a:r>
          </a:p>
          <a:p>
            <a:pPr>
              <a:buFont typeface="Wingdings" pitchFamily="2" charset="2"/>
              <a:buChar char="q"/>
            </a:pPr>
            <a:r>
              <a:rPr lang="lv-LV" sz="2400" dirty="0" err="1" smtClean="0">
                <a:latin typeface="+mj-lt"/>
                <a:cs typeface="Arial"/>
              </a:rPr>
              <a:t>Intramedullāra</a:t>
            </a:r>
            <a:r>
              <a:rPr lang="lv-LV" sz="2400" dirty="0" smtClean="0">
                <a:latin typeface="+mj-lt"/>
                <a:cs typeface="Arial"/>
              </a:rPr>
              <a:t> </a:t>
            </a:r>
            <a:r>
              <a:rPr lang="lv-LV" sz="2400" dirty="0" err="1" smtClean="0">
                <a:latin typeface="+mj-lt"/>
                <a:cs typeface="Arial"/>
              </a:rPr>
              <a:t>limfoma</a:t>
            </a:r>
            <a:r>
              <a:rPr lang="lv-LV" sz="2400" dirty="0" smtClean="0">
                <a:latin typeface="+mj-lt"/>
                <a:cs typeface="Arial"/>
              </a:rPr>
              <a:t> ir simptomātiski un </a:t>
            </a:r>
            <a:r>
              <a:rPr lang="lv-LV" sz="2400" dirty="0" err="1" smtClean="0">
                <a:latin typeface="+mj-lt"/>
                <a:cs typeface="Arial"/>
              </a:rPr>
              <a:t>radioloģiski</a:t>
            </a:r>
            <a:r>
              <a:rPr lang="lv-LV" sz="2400" dirty="0" smtClean="0">
                <a:latin typeface="+mj-lt"/>
                <a:cs typeface="Arial"/>
              </a:rPr>
              <a:t> jūtīga uz </a:t>
            </a:r>
            <a:r>
              <a:rPr lang="lv-LV" sz="2400" dirty="0" err="1" smtClean="0">
                <a:latin typeface="+mj-lt"/>
                <a:cs typeface="Arial"/>
              </a:rPr>
              <a:t>kortikosteroīdiem</a:t>
            </a:r>
            <a:endParaRPr lang="lv-LV" sz="2400" dirty="0" smtClean="0">
              <a:latin typeface="+mj-lt"/>
              <a:cs typeface="Arial"/>
            </a:endParaRPr>
          </a:p>
          <a:p>
            <a:pPr>
              <a:buFont typeface="Wingdings" pitchFamily="2" charset="2"/>
              <a:buChar char="q"/>
            </a:pPr>
            <a:endParaRPr lang="lv-LV" sz="2400" dirty="0" smtClean="0">
              <a:latin typeface="+mj-lt"/>
              <a:cs typeface="Arial"/>
            </a:endParaRPr>
          </a:p>
          <a:p>
            <a:pPr>
              <a:buFont typeface="Wingdings" pitchFamily="2" charset="2"/>
              <a:buChar char="q"/>
            </a:pPr>
            <a:endParaRPr lang="lv-LV" dirty="0" smtClean="0">
              <a:latin typeface="+mj-lt"/>
              <a:cs typeface="Arial"/>
            </a:endParaRPr>
          </a:p>
          <a:p>
            <a:pPr>
              <a:buFont typeface="Wingdings" pitchFamily="2" charset="2"/>
              <a:buChar char="q"/>
            </a:pPr>
            <a:endParaRPr lang="lv-LV" dirty="0">
              <a:latin typeface="+mj-lt"/>
            </a:endParaRPr>
          </a:p>
        </p:txBody>
      </p:sp>
      <p:sp>
        <p:nvSpPr>
          <p:cNvPr id="4" name="Footer Placeholder 3"/>
          <p:cNvSpPr>
            <a:spLocks noGrp="1"/>
          </p:cNvSpPr>
          <p:nvPr>
            <p:ph type="ftr" sz="quarter" idx="11"/>
          </p:nvPr>
        </p:nvSpPr>
        <p:spPr/>
        <p:txBody>
          <a:bodyPr/>
          <a:lstStyle/>
          <a:p>
            <a:r>
              <a:rPr lang="en-US" smtClean="0"/>
              <a:t>LNRA sēde 31.05.2012</a:t>
            </a:r>
            <a:endParaRPr lang="en-US"/>
          </a:p>
        </p:txBody>
      </p:sp>
      <p:pic>
        <p:nvPicPr>
          <p:cNvPr id="5" name="Picture 6" descr="86 copy"/>
          <p:cNvPicPr>
            <a:picLocks noChangeAspect="1" noChangeArrowheads="1"/>
          </p:cNvPicPr>
          <p:nvPr/>
        </p:nvPicPr>
        <p:blipFill>
          <a:blip r:embed="rId2" cstate="print">
            <a:lum bright="-10000" contrast="20000"/>
          </a:blip>
          <a:srcRect l="4027" t="1" r="19463"/>
          <a:stretch>
            <a:fillRect/>
          </a:stretch>
        </p:blipFill>
        <p:spPr bwMode="auto">
          <a:xfrm>
            <a:off x="6705600" y="1371600"/>
            <a:ext cx="1752600" cy="505602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146175"/>
          </a:xfrm>
        </p:spPr>
        <p:txBody>
          <a:bodyPr/>
          <a:lstStyle/>
          <a:p>
            <a:r>
              <a:rPr lang="lv-LV" dirty="0" smtClean="0"/>
              <a:t>V, 81</a:t>
            </a:r>
            <a:endParaRPr lang="en-US" dirty="0"/>
          </a:p>
        </p:txBody>
      </p:sp>
      <p:sp>
        <p:nvSpPr>
          <p:cNvPr id="3" name="Subtitle 2"/>
          <p:cNvSpPr>
            <a:spLocks noGrp="1"/>
          </p:cNvSpPr>
          <p:nvPr>
            <p:ph type="subTitle" idx="1"/>
          </p:nvPr>
        </p:nvSpPr>
        <p:spPr>
          <a:xfrm>
            <a:off x="1371600" y="1676400"/>
            <a:ext cx="7086600" cy="4114800"/>
          </a:xfrm>
        </p:spPr>
        <p:txBody>
          <a:bodyPr>
            <a:normAutofit fontScale="85000" lnSpcReduction="20000"/>
          </a:bodyPr>
          <a:lstStyle/>
          <a:p>
            <a:pPr algn="l"/>
            <a:r>
              <a:rPr lang="lv-LV" u="sng" dirty="0" err="1" smtClean="0">
                <a:solidFill>
                  <a:schemeClr val="tx1"/>
                </a:solidFill>
              </a:rPr>
              <a:t>Anamnēze</a:t>
            </a:r>
            <a:r>
              <a:rPr lang="lv-LV" u="sng" dirty="0" smtClean="0">
                <a:solidFill>
                  <a:schemeClr val="tx1"/>
                </a:solidFill>
              </a:rPr>
              <a:t> un sūdzības:</a:t>
            </a:r>
            <a:r>
              <a:rPr lang="lv-LV" dirty="0">
                <a:solidFill>
                  <a:schemeClr val="tx1"/>
                </a:solidFill>
              </a:rPr>
              <a:t> </a:t>
            </a:r>
            <a:r>
              <a:rPr lang="lv-LV" dirty="0" smtClean="0">
                <a:solidFill>
                  <a:schemeClr val="tx1"/>
                </a:solidFill>
              </a:rPr>
              <a:t>saslimis akūti </a:t>
            </a:r>
            <a:r>
              <a:rPr lang="lv-LV" dirty="0">
                <a:solidFill>
                  <a:schemeClr val="tx1"/>
                </a:solidFill>
              </a:rPr>
              <a:t>pirms </a:t>
            </a:r>
            <a:r>
              <a:rPr lang="lv-LV" dirty="0" smtClean="0">
                <a:solidFill>
                  <a:schemeClr val="tx1"/>
                </a:solidFill>
              </a:rPr>
              <a:t>nedēļas</a:t>
            </a:r>
            <a:r>
              <a:rPr lang="lv-LV" dirty="0">
                <a:solidFill>
                  <a:schemeClr val="tx1"/>
                </a:solidFill>
              </a:rPr>
              <a:t>, </a:t>
            </a:r>
            <a:r>
              <a:rPr lang="lv-LV" dirty="0" smtClean="0">
                <a:solidFill>
                  <a:schemeClr val="tx1"/>
                </a:solidFill>
              </a:rPr>
              <a:t>sāpes muguras </a:t>
            </a:r>
            <a:r>
              <a:rPr lang="lv-LV" dirty="0">
                <a:solidFill>
                  <a:schemeClr val="tx1"/>
                </a:solidFill>
              </a:rPr>
              <a:t>jostas </a:t>
            </a:r>
            <a:r>
              <a:rPr lang="lv-LV" dirty="0" smtClean="0">
                <a:solidFill>
                  <a:schemeClr val="tx1"/>
                </a:solidFill>
              </a:rPr>
              <a:t>daļā. Vājums, nejūtīgums kājās, urinācijas traucējumi -  pēdējā diennaktī</a:t>
            </a:r>
          </a:p>
          <a:p>
            <a:pPr algn="l"/>
            <a:r>
              <a:rPr lang="lv-LV" u="sng" dirty="0" err="1" smtClean="0">
                <a:solidFill>
                  <a:schemeClr val="tx1"/>
                </a:solidFill>
              </a:rPr>
              <a:t>Blakusslimības</a:t>
            </a:r>
            <a:r>
              <a:rPr lang="lv-LV" dirty="0" smtClean="0">
                <a:solidFill>
                  <a:schemeClr val="tx1"/>
                </a:solidFill>
              </a:rPr>
              <a:t>: arteriāla hipertensija, </a:t>
            </a:r>
            <a:r>
              <a:rPr lang="lv-LV" dirty="0" err="1" smtClean="0">
                <a:solidFill>
                  <a:schemeClr val="tx1"/>
                </a:solidFill>
              </a:rPr>
              <a:t>prostatas</a:t>
            </a:r>
            <a:r>
              <a:rPr lang="lv-LV" dirty="0" smtClean="0">
                <a:solidFill>
                  <a:schemeClr val="tx1"/>
                </a:solidFill>
              </a:rPr>
              <a:t> </a:t>
            </a:r>
            <a:r>
              <a:rPr lang="lv-LV" dirty="0" err="1" smtClean="0">
                <a:solidFill>
                  <a:schemeClr val="tx1"/>
                </a:solidFill>
              </a:rPr>
              <a:t>adenoma</a:t>
            </a:r>
            <a:r>
              <a:rPr lang="lv-LV" dirty="0" smtClean="0">
                <a:solidFill>
                  <a:schemeClr val="tx1"/>
                </a:solidFill>
              </a:rPr>
              <a:t>, PSA =551ng/ml ( N=0,0-6,5 </a:t>
            </a:r>
            <a:r>
              <a:rPr lang="lv-LV" dirty="0" err="1" smtClean="0">
                <a:solidFill>
                  <a:schemeClr val="tx1"/>
                </a:solidFill>
              </a:rPr>
              <a:t>ng</a:t>
            </a:r>
            <a:r>
              <a:rPr lang="lv-LV" dirty="0" smtClean="0">
                <a:solidFill>
                  <a:schemeClr val="tx1"/>
                </a:solidFill>
              </a:rPr>
              <a:t>/ml)</a:t>
            </a:r>
            <a:endParaRPr lang="en-US" dirty="0" smtClean="0">
              <a:solidFill>
                <a:schemeClr val="tx1"/>
              </a:solidFill>
            </a:endParaRPr>
          </a:p>
          <a:p>
            <a:pPr algn="l"/>
            <a:endParaRPr lang="en-US" dirty="0">
              <a:solidFill>
                <a:schemeClr val="tx1"/>
              </a:solidFill>
            </a:endParaRPr>
          </a:p>
          <a:p>
            <a:pPr algn="l"/>
            <a:r>
              <a:rPr lang="lv-LV" u="sng" dirty="0" err="1" smtClean="0">
                <a:solidFill>
                  <a:schemeClr val="tx1"/>
                </a:solidFill>
              </a:rPr>
              <a:t>Neiroloģiski</a:t>
            </a:r>
            <a:r>
              <a:rPr lang="lv-LV" u="sng" dirty="0" smtClean="0">
                <a:solidFill>
                  <a:schemeClr val="tx1"/>
                </a:solidFill>
              </a:rPr>
              <a:t>:</a:t>
            </a:r>
            <a:r>
              <a:rPr lang="lv-LV" dirty="0">
                <a:solidFill>
                  <a:schemeClr val="tx1"/>
                </a:solidFill>
              </a:rPr>
              <a:t> </a:t>
            </a:r>
            <a:r>
              <a:rPr lang="lv-LV" dirty="0" err="1" smtClean="0">
                <a:solidFill>
                  <a:schemeClr val="tx1"/>
                </a:solidFill>
              </a:rPr>
              <a:t>perifēra</a:t>
            </a:r>
            <a:r>
              <a:rPr lang="lv-LV" dirty="0" smtClean="0">
                <a:solidFill>
                  <a:schemeClr val="tx1"/>
                </a:solidFill>
              </a:rPr>
              <a:t> apakšēja </a:t>
            </a:r>
            <a:r>
              <a:rPr lang="lv-LV" dirty="0" err="1" smtClean="0">
                <a:solidFill>
                  <a:schemeClr val="tx1"/>
                </a:solidFill>
              </a:rPr>
              <a:t>paraparēze</a:t>
            </a:r>
            <a:r>
              <a:rPr lang="lv-LV" dirty="0" smtClean="0">
                <a:solidFill>
                  <a:schemeClr val="tx1"/>
                </a:solidFill>
              </a:rPr>
              <a:t>, </a:t>
            </a:r>
            <a:endParaRPr lang="en-US" dirty="0">
              <a:solidFill>
                <a:schemeClr val="tx1"/>
              </a:solidFill>
            </a:endParaRPr>
          </a:p>
          <a:p>
            <a:pPr algn="l"/>
            <a:r>
              <a:rPr lang="lv-LV" dirty="0" smtClean="0">
                <a:solidFill>
                  <a:schemeClr val="tx1"/>
                </a:solidFill>
              </a:rPr>
              <a:t>vadu </a:t>
            </a:r>
            <a:r>
              <a:rPr lang="lv-LV" dirty="0">
                <a:solidFill>
                  <a:schemeClr val="tx1"/>
                </a:solidFill>
              </a:rPr>
              <a:t>tipa jušanas traucējumi no Th7-</a:t>
            </a:r>
            <a:r>
              <a:rPr lang="lv-LV" dirty="0" err="1">
                <a:solidFill>
                  <a:schemeClr val="tx1"/>
                </a:solidFill>
              </a:rPr>
              <a:t>Th</a:t>
            </a:r>
            <a:r>
              <a:rPr lang="lv-LV" dirty="0">
                <a:solidFill>
                  <a:schemeClr val="tx1"/>
                </a:solidFill>
              </a:rPr>
              <a:t> </a:t>
            </a:r>
            <a:r>
              <a:rPr lang="lv-LV" dirty="0" smtClean="0">
                <a:solidFill>
                  <a:schemeClr val="tx1"/>
                </a:solidFill>
              </a:rPr>
              <a:t>8, urīna </a:t>
            </a:r>
            <a:r>
              <a:rPr lang="lv-LV" dirty="0" err="1">
                <a:solidFill>
                  <a:schemeClr val="tx1"/>
                </a:solidFill>
              </a:rPr>
              <a:t>retence</a:t>
            </a:r>
            <a:endParaRPr lang="en-US" dirty="0">
              <a:solidFill>
                <a:schemeClr val="tx1"/>
              </a:solidFill>
            </a:endParaRPr>
          </a:p>
          <a:p>
            <a:endParaRPr lang="en-US" dirty="0"/>
          </a:p>
        </p:txBody>
      </p:sp>
    </p:spTree>
    <p:extLst>
      <p:ext uri="{BB962C8B-B14F-4D97-AF65-F5344CB8AC3E}">
        <p14:creationId xmlns="" xmlns:p14="http://schemas.microsoft.com/office/powerpoint/2010/main" val="2392675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200" dirty="0" smtClean="0"/>
              <a:t>T1 FLAIR</a:t>
            </a:r>
            <a:endParaRPr lang="en-US" sz="3200" dirty="0"/>
          </a:p>
        </p:txBody>
      </p:sp>
      <p:pic>
        <p:nvPicPr>
          <p:cNvPr id="4" name="Content Placeholder 3"/>
          <p:cNvPicPr>
            <a:picLocks noGrp="1" noChangeAspect="1"/>
          </p:cNvPicPr>
          <p:nvPr>
            <p:ph idx="1"/>
          </p:nvPr>
        </p:nvPicPr>
        <p:blipFill rotWithShape="1">
          <a:blip r:embed="rId2" cstate="print">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rcRect l="46394" t="-726" r="14693" b="4739"/>
          <a:stretch/>
        </p:blipFill>
        <p:spPr>
          <a:xfrm>
            <a:off x="1219200" y="990600"/>
            <a:ext cx="2286000" cy="5638800"/>
          </a:xfrm>
        </p:spPr>
      </p:pic>
      <p:pic>
        <p:nvPicPr>
          <p:cNvPr id="5" name="Picture 4"/>
          <p:cNvPicPr>
            <a:picLocks noChangeAspect="1"/>
          </p:cNvPicPr>
          <p:nvPr/>
        </p:nvPicPr>
        <p:blipFill rotWithShape="1">
          <a:blip r:embed="rId4" cstate="print">
            <a:extLst>
              <a:ext uri="{BEBA8EAE-BF5A-486C-A8C5-ECC9F3942E4B}">
                <a14:imgProps xmlns="" xmlns:a14="http://schemas.microsoft.com/office/drawing/2010/main">
                  <a14:imgLayer r:embed="rId5">
                    <a14:imgEffect>
                      <a14:brightnessContrast bright="20000" contrast="20000"/>
                    </a14:imgEffect>
                  </a14:imgLayer>
                </a14:imgProps>
              </a:ext>
              <a:ext uri="{28A0092B-C50C-407E-A947-70E740481C1C}">
                <a14:useLocalDpi xmlns="" xmlns:a14="http://schemas.microsoft.com/office/drawing/2010/main" val="0"/>
              </a:ext>
            </a:extLst>
          </a:blip>
          <a:srcRect l="48137" r="16869" b="4900"/>
          <a:stretch/>
        </p:blipFill>
        <p:spPr>
          <a:xfrm>
            <a:off x="5105400" y="1143000"/>
            <a:ext cx="2018819" cy="5486400"/>
          </a:xfrm>
          <a:prstGeom prst="rect">
            <a:avLst/>
          </a:prstGeom>
        </p:spPr>
      </p:pic>
    </p:spTree>
    <p:extLst>
      <p:ext uri="{BB962C8B-B14F-4D97-AF65-F5344CB8AC3E}">
        <p14:creationId xmlns="" xmlns:p14="http://schemas.microsoft.com/office/powerpoint/2010/main" val="3758788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200" dirty="0" smtClean="0"/>
              <a:t>T2 FSE             T2 STIR</a:t>
            </a:r>
            <a:endParaRPr lang="en-US" sz="3200" dirty="0"/>
          </a:p>
        </p:txBody>
      </p:sp>
      <p:pic>
        <p:nvPicPr>
          <p:cNvPr id="5" name="Content Placeholder 4"/>
          <p:cNvPicPr>
            <a:picLocks noGrp="1" noChangeAspect="1"/>
          </p:cNvPicPr>
          <p:nvPr>
            <p:ph sz="half" idx="1"/>
          </p:nvPr>
        </p:nvPicPr>
        <p:blipFill rotWithShape="1">
          <a:blip r:embed="rId2" cstate="print">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val="0"/>
              </a:ext>
            </a:extLst>
          </a:blip>
          <a:srcRect l="47048" t="-1447" r="14513" b="9262"/>
          <a:stretch/>
        </p:blipFill>
        <p:spPr>
          <a:xfrm>
            <a:off x="5486400" y="1143000"/>
            <a:ext cx="2209800" cy="5299642"/>
          </a:xfrm>
        </p:spPr>
      </p:pic>
      <p:pic>
        <p:nvPicPr>
          <p:cNvPr id="6" name="Content Placeholder 3"/>
          <p:cNvPicPr>
            <a:picLocks noChangeAspect="1"/>
          </p:cNvPicPr>
          <p:nvPr/>
        </p:nvPicPr>
        <p:blipFill rotWithShape="1">
          <a:blip r:embed="rId4" cstate="print">
            <a:lum contrast="10000"/>
            <a:extLst>
              <a:ext uri="{BEBA8EAE-BF5A-486C-A8C5-ECC9F3942E4B}">
                <a14:imgProps xmlns="" xmlns:a14="http://schemas.microsoft.com/office/drawing/2010/main">
                  <a14:imgLayer r:embed="rId5">
                    <a14:imgEffect>
                      <a14:brightnessContrast bright="20000"/>
                    </a14:imgEffect>
                  </a14:imgLayer>
                </a14:imgProps>
              </a:ext>
              <a:ext uri="{28A0092B-C50C-407E-A947-70E740481C1C}">
                <a14:useLocalDpi xmlns="" xmlns:a14="http://schemas.microsoft.com/office/drawing/2010/main" val="0"/>
              </a:ext>
            </a:extLst>
          </a:blip>
          <a:srcRect l="47926" t="-744" r="15261" b="5799"/>
          <a:stretch/>
        </p:blipFill>
        <p:spPr>
          <a:xfrm>
            <a:off x="1905000" y="990600"/>
            <a:ext cx="2133600" cy="5502893"/>
          </a:xfrm>
          <a:prstGeom prst="rect">
            <a:avLst/>
          </a:prstGeom>
        </p:spPr>
      </p:pic>
    </p:spTree>
    <p:extLst>
      <p:ext uri="{BB962C8B-B14F-4D97-AF65-F5344CB8AC3E}">
        <p14:creationId xmlns="" xmlns:p14="http://schemas.microsoft.com/office/powerpoint/2010/main" val="1538363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2D, </a:t>
            </a:r>
            <a:r>
              <a:rPr lang="lv-LV" dirty="0" err="1" smtClean="0"/>
              <a:t>Merge</a:t>
            </a:r>
            <a:endParaRPr lang="en-US" dirty="0"/>
          </a:p>
        </p:txBody>
      </p:sp>
      <p:pic>
        <p:nvPicPr>
          <p:cNvPr id="6" name="Content Placeholder 5"/>
          <p:cNvPicPr>
            <a:picLocks noGrp="1" noChangeAspect="1"/>
          </p:cNvPicPr>
          <p:nvPr>
            <p:ph idx="1"/>
          </p:nvPr>
        </p:nvPicPr>
        <p:blipFill rotWithShape="1">
          <a:blip r:embed="rId2" cstate="print">
            <a:lum contrast="20000"/>
            <a:extLst>
              <a:ext uri="{28A0092B-C50C-407E-A947-70E740481C1C}">
                <a14:useLocalDpi xmlns="" xmlns:a14="http://schemas.microsoft.com/office/drawing/2010/main" val="0"/>
              </a:ext>
            </a:extLst>
          </a:blip>
          <a:srcRect l="19939" t="27346" r="21068" b="29990"/>
          <a:stretch/>
        </p:blipFill>
        <p:spPr>
          <a:xfrm>
            <a:off x="228600" y="1981200"/>
            <a:ext cx="4109200" cy="2971800"/>
          </a:xfrm>
        </p:spPr>
      </p:pic>
      <p:pic>
        <p:nvPicPr>
          <p:cNvPr id="7" name="Picture 6"/>
          <p:cNvPicPr>
            <a:picLocks noChangeAspect="1"/>
          </p:cNvPicPr>
          <p:nvPr/>
        </p:nvPicPr>
        <p:blipFill rotWithShape="1">
          <a:blip r:embed="rId3" cstate="print">
            <a:lum contrast="10000"/>
            <a:extLst>
              <a:ext uri="{28A0092B-C50C-407E-A947-70E740481C1C}">
                <a14:useLocalDpi xmlns="" xmlns:a14="http://schemas.microsoft.com/office/drawing/2010/main" val="0"/>
              </a:ext>
            </a:extLst>
          </a:blip>
          <a:srcRect l="11105" t="23089" r="13350" b="27215"/>
          <a:stretch/>
        </p:blipFill>
        <p:spPr>
          <a:xfrm>
            <a:off x="4492729" y="1981200"/>
            <a:ext cx="4517571" cy="2971799"/>
          </a:xfrm>
          <a:prstGeom prst="rect">
            <a:avLst/>
          </a:prstGeom>
        </p:spPr>
      </p:pic>
    </p:spTree>
    <p:extLst>
      <p:ext uri="{BB962C8B-B14F-4D97-AF65-F5344CB8AC3E}">
        <p14:creationId xmlns="" xmlns:p14="http://schemas.microsoft.com/office/powerpoint/2010/main" val="1162970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lv-LV" sz="2400" dirty="0" smtClean="0"/>
              <a:t>T1 FLAIR            T1 FLAIR+ </a:t>
            </a:r>
            <a:r>
              <a:rPr lang="lv-LV" sz="2400" dirty="0" err="1" smtClean="0"/>
              <a:t>kv</a:t>
            </a:r>
            <a:r>
              <a:rPr lang="lv-LV" sz="2400" dirty="0" smtClean="0"/>
              <a:t>                     T1 FLAIR      T1 </a:t>
            </a:r>
            <a:r>
              <a:rPr lang="lv-LV" sz="2400" dirty="0" err="1" smtClean="0"/>
              <a:t>FLAIR+kv</a:t>
            </a:r>
            <a:endParaRPr lang="en-US" sz="2400" dirty="0"/>
          </a:p>
        </p:txBody>
      </p:sp>
      <p:pic>
        <p:nvPicPr>
          <p:cNvPr id="5" name="Content Placeholder 4"/>
          <p:cNvPicPr>
            <a:picLocks noGrp="1" noChangeAspect="1"/>
          </p:cNvPicPr>
          <p:nvPr>
            <p:ph sz="half" idx="1"/>
          </p:nvPr>
        </p:nvPicPr>
        <p:blipFill rotWithShape="1">
          <a:blip r:embed="rId2" cstate="print">
            <a:lum contrast="20000"/>
            <a:extLst>
              <a:ext uri="{28A0092B-C50C-407E-A947-70E740481C1C}">
                <a14:useLocalDpi xmlns="" xmlns:a14="http://schemas.microsoft.com/office/drawing/2010/main" val="0"/>
              </a:ext>
            </a:extLst>
          </a:blip>
          <a:srcRect l="48404" t="-147" r="18892" b="6062"/>
          <a:stretch/>
        </p:blipFill>
        <p:spPr>
          <a:xfrm>
            <a:off x="7162800" y="1295400"/>
            <a:ext cx="1774738" cy="5105400"/>
          </a:xfrm>
        </p:spPr>
      </p:pic>
      <p:pic>
        <p:nvPicPr>
          <p:cNvPr id="6" name="Content Placeholder 5"/>
          <p:cNvPicPr>
            <a:picLocks noGrp="1" noChangeAspect="1"/>
          </p:cNvPicPr>
          <p:nvPr>
            <p:ph sz="half" idx="2"/>
          </p:nvPr>
        </p:nvPicPr>
        <p:blipFill rotWithShape="1">
          <a:blip r:embed="rId3" cstate="print">
            <a:lum contrast="20000"/>
            <a:extLst>
              <a:ext uri="{28A0092B-C50C-407E-A947-70E740481C1C}">
                <a14:useLocalDpi xmlns="" xmlns:a14="http://schemas.microsoft.com/office/drawing/2010/main" val="0"/>
              </a:ext>
            </a:extLst>
          </a:blip>
          <a:srcRect l="46857" t="-367" r="14893" b="6063"/>
          <a:stretch/>
        </p:blipFill>
        <p:spPr>
          <a:xfrm>
            <a:off x="2362200" y="1295400"/>
            <a:ext cx="2101629" cy="5181600"/>
          </a:xfrm>
        </p:spPr>
      </p:pic>
      <p:pic>
        <p:nvPicPr>
          <p:cNvPr id="7" name="Content Placeholder 3"/>
          <p:cNvPicPr>
            <a:picLocks noChangeAspect="1"/>
          </p:cNvPicPr>
          <p:nvPr/>
        </p:nvPicPr>
        <p:blipFill rotWithShape="1">
          <a:blip r:embed="rId4" cstate="print">
            <a:lum contrast="10000"/>
            <a:extLst>
              <a:ext uri="{BEBA8EAE-BF5A-486C-A8C5-ECC9F3942E4B}">
                <a14:imgProps xmlns="" xmlns:a14="http://schemas.microsoft.com/office/drawing/2010/main">
                  <a14:imgLayer r:embed="rId5">
                    <a14:imgEffect>
                      <a14:brightnessContrast bright="20000" contrast="20000"/>
                    </a14:imgEffect>
                  </a14:imgLayer>
                </a14:imgProps>
              </a:ext>
              <a:ext uri="{28A0092B-C50C-407E-A947-70E740481C1C}">
                <a14:useLocalDpi xmlns="" xmlns:a14="http://schemas.microsoft.com/office/drawing/2010/main" val="0"/>
              </a:ext>
            </a:extLst>
          </a:blip>
          <a:srcRect l="46394" t="-726" r="14693" b="4739"/>
          <a:stretch/>
        </p:blipFill>
        <p:spPr>
          <a:xfrm>
            <a:off x="0" y="1295400"/>
            <a:ext cx="2129481" cy="5252720"/>
          </a:xfrm>
          <a:prstGeom prst="rect">
            <a:avLst/>
          </a:prstGeom>
        </p:spPr>
      </p:pic>
      <p:pic>
        <p:nvPicPr>
          <p:cNvPr id="8" name="Picture 7"/>
          <p:cNvPicPr>
            <a:picLocks noChangeAspect="1"/>
          </p:cNvPicPr>
          <p:nvPr/>
        </p:nvPicPr>
        <p:blipFill rotWithShape="1">
          <a:blip r:embed="rId6" cstate="print">
            <a:lum bright="-10000" contrast="10000"/>
            <a:extLst>
              <a:ext uri="{BEBA8EAE-BF5A-486C-A8C5-ECC9F3942E4B}">
                <a14:imgProps xmlns="" xmlns:a14="http://schemas.microsoft.com/office/drawing/2010/main">
                  <a14:imgLayer r:embed="rId7">
                    <a14:imgEffect>
                      <a14:brightnessContrast bright="20000" contrast="20000"/>
                    </a14:imgEffect>
                  </a14:imgLayer>
                </a14:imgProps>
              </a:ext>
              <a:ext uri="{28A0092B-C50C-407E-A947-70E740481C1C}">
                <a14:useLocalDpi xmlns="" xmlns:a14="http://schemas.microsoft.com/office/drawing/2010/main" val="0"/>
              </a:ext>
            </a:extLst>
          </a:blip>
          <a:srcRect l="48137" r="16869" b="4900"/>
          <a:stretch/>
        </p:blipFill>
        <p:spPr>
          <a:xfrm>
            <a:off x="5181600" y="1219200"/>
            <a:ext cx="1905000" cy="5177082"/>
          </a:xfrm>
          <a:prstGeom prst="rect">
            <a:avLst/>
          </a:prstGeom>
        </p:spPr>
      </p:pic>
    </p:spTree>
    <p:extLst>
      <p:ext uri="{BB962C8B-B14F-4D97-AF65-F5344CB8AC3E}">
        <p14:creationId xmlns="" xmlns:p14="http://schemas.microsoft.com/office/powerpoint/2010/main" val="4117418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rmAutofit/>
          </a:bodyPr>
          <a:lstStyle/>
          <a:p>
            <a:r>
              <a:rPr lang="lv-LV" sz="2800" dirty="0" smtClean="0"/>
              <a:t>T1 FSE + </a:t>
            </a:r>
            <a:r>
              <a:rPr lang="lv-LV" sz="2800" dirty="0" err="1" smtClean="0"/>
              <a:t>kv</a:t>
            </a:r>
            <a:r>
              <a:rPr lang="lv-LV" sz="2800" dirty="0" smtClean="0"/>
              <a:t>                                          T2 FSE                </a:t>
            </a:r>
            <a:endParaRPr lang="en-US" sz="280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l="12486" t="24613" r="6992" b="22819"/>
          <a:stretch/>
        </p:blipFill>
        <p:spPr>
          <a:xfrm>
            <a:off x="228600" y="2209800"/>
            <a:ext cx="3200400" cy="2089369"/>
          </a:xfrm>
        </p:spPr>
      </p:pic>
      <p:pic>
        <p:nvPicPr>
          <p:cNvPr id="5" name="Picture 4"/>
          <p:cNvPicPr>
            <a:picLocks noChangeAspect="1"/>
          </p:cNvPicPr>
          <p:nvPr/>
        </p:nvPicPr>
        <p:blipFill rotWithShape="1">
          <a:blip r:embed="rId3" cstate="print">
            <a:extLst>
              <a:ext uri="{28A0092B-C50C-407E-A947-70E740481C1C}">
                <a14:useLocalDpi xmlns="" xmlns:a14="http://schemas.microsoft.com/office/drawing/2010/main" val="0"/>
              </a:ext>
            </a:extLst>
          </a:blip>
          <a:srcRect l="8374" t="23042" r="7887" b="21618"/>
          <a:stretch/>
        </p:blipFill>
        <p:spPr>
          <a:xfrm>
            <a:off x="3505201" y="2209800"/>
            <a:ext cx="3124200" cy="2064689"/>
          </a:xfrm>
          <a:prstGeom prst="rect">
            <a:avLst/>
          </a:prstGeom>
        </p:spPr>
      </p:pic>
      <p:pic>
        <p:nvPicPr>
          <p:cNvPr id="6" name="Content Placeholder 3"/>
          <p:cNvPicPr>
            <a:picLocks noChangeAspect="1"/>
          </p:cNvPicPr>
          <p:nvPr/>
        </p:nvPicPr>
        <p:blipFill rotWithShape="1">
          <a:blip r:embed="rId4" cstate="print">
            <a:lum contrast="10000"/>
            <a:extLst>
              <a:ext uri="{BEBA8EAE-BF5A-486C-A8C5-ECC9F3942E4B}">
                <a14:imgProps xmlns="" xmlns:a14="http://schemas.microsoft.com/office/drawing/2010/main">
                  <a14:imgLayer r:embed="rId5">
                    <a14:imgEffect>
                      <a14:brightnessContrast bright="20000"/>
                    </a14:imgEffect>
                  </a14:imgLayer>
                </a14:imgProps>
              </a:ext>
              <a:ext uri="{28A0092B-C50C-407E-A947-70E740481C1C}">
                <a14:useLocalDpi xmlns="" xmlns:a14="http://schemas.microsoft.com/office/drawing/2010/main" val="0"/>
              </a:ext>
            </a:extLst>
          </a:blip>
          <a:srcRect l="47926" t="-744" r="15261" b="5799"/>
          <a:stretch/>
        </p:blipFill>
        <p:spPr>
          <a:xfrm>
            <a:off x="6705600" y="990600"/>
            <a:ext cx="2133600" cy="5502893"/>
          </a:xfrm>
          <a:prstGeom prst="rect">
            <a:avLst/>
          </a:prstGeom>
        </p:spPr>
      </p:pic>
    </p:spTree>
    <p:extLst>
      <p:ext uri="{BB962C8B-B14F-4D97-AF65-F5344CB8AC3E}">
        <p14:creationId xmlns="" xmlns:p14="http://schemas.microsoft.com/office/powerpoint/2010/main" val="2998816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lv-LV" dirty="0">
                <a:solidFill>
                  <a:srgbClr val="FF0000"/>
                </a:solidFill>
              </a:rPr>
              <a:t>Diagnoze</a:t>
            </a:r>
            <a:endParaRPr lang="en-US" dirty="0">
              <a:solidFill>
                <a:srgbClr val="FF0000"/>
              </a:solidFill>
            </a:endParaRPr>
          </a:p>
          <a:p>
            <a:pPr marL="0" indent="0" algn="ctr">
              <a:buNone/>
            </a:pPr>
            <a:r>
              <a:rPr lang="lv-LV" sz="2800" dirty="0" err="1"/>
              <a:t>Maligns</a:t>
            </a:r>
            <a:r>
              <a:rPr lang="lv-LV" sz="2800" dirty="0"/>
              <a:t> </a:t>
            </a:r>
            <a:r>
              <a:rPr lang="lv-LV" sz="2800" dirty="0" err="1"/>
              <a:t>multifokāls</a:t>
            </a:r>
            <a:r>
              <a:rPr lang="lv-LV" sz="2800" dirty="0"/>
              <a:t> spināls process Th3-</a:t>
            </a:r>
            <a:r>
              <a:rPr lang="lv-LV" sz="2800" dirty="0" err="1"/>
              <a:t>Th</a:t>
            </a:r>
            <a:r>
              <a:rPr lang="lv-LV" sz="2800" dirty="0"/>
              <a:t> </a:t>
            </a:r>
            <a:r>
              <a:rPr lang="lv-LV" sz="2800" dirty="0" smtClean="0"/>
              <a:t>11 līmenī ar  skriemeļu </a:t>
            </a:r>
            <a:r>
              <a:rPr lang="lv-LV" sz="2800" dirty="0"/>
              <a:t>, muguras </a:t>
            </a:r>
            <a:r>
              <a:rPr lang="lv-LV" sz="2800" dirty="0" smtClean="0"/>
              <a:t>smadzeņu, </a:t>
            </a:r>
            <a:r>
              <a:rPr lang="lv-LV" sz="2800" dirty="0" err="1" smtClean="0"/>
              <a:t>leptomeningeālo</a:t>
            </a:r>
            <a:r>
              <a:rPr lang="lv-LV" sz="2800" dirty="0" smtClean="0"/>
              <a:t> </a:t>
            </a:r>
            <a:r>
              <a:rPr lang="lv-LV" sz="2800" dirty="0"/>
              <a:t>apvalku iesaisti un </a:t>
            </a:r>
            <a:r>
              <a:rPr lang="lv-LV" sz="2800" dirty="0" err="1"/>
              <a:t>epidurālu</a:t>
            </a:r>
            <a:r>
              <a:rPr lang="lv-LV" sz="2800" dirty="0"/>
              <a:t> komponentu </a:t>
            </a:r>
            <a:r>
              <a:rPr lang="lv-LV" sz="2800" dirty="0" err="1"/>
              <a:t>Th</a:t>
            </a:r>
            <a:r>
              <a:rPr lang="lv-LV" sz="2800" dirty="0"/>
              <a:t> 8-Th9 labajā </a:t>
            </a:r>
            <a:r>
              <a:rPr lang="lv-LV" sz="2800" dirty="0" smtClean="0"/>
              <a:t>pusē.</a:t>
            </a:r>
          </a:p>
          <a:p>
            <a:pPr marL="0" indent="0" algn="ctr">
              <a:buNone/>
            </a:pPr>
            <a:r>
              <a:rPr lang="lv-LV" sz="2800" dirty="0" smtClean="0"/>
              <a:t>Ar </a:t>
            </a:r>
            <a:r>
              <a:rPr lang="lv-LV" sz="2800" dirty="0"/>
              <a:t>vislielāko varbūtību </a:t>
            </a:r>
            <a:r>
              <a:rPr lang="lv-LV" sz="2800" dirty="0" smtClean="0"/>
              <a:t>- </a:t>
            </a:r>
            <a:r>
              <a:rPr lang="lv-LV" sz="2800" dirty="0" err="1" smtClean="0"/>
              <a:t>metastātisks</a:t>
            </a:r>
            <a:r>
              <a:rPr lang="lv-LV" sz="2800" dirty="0" smtClean="0"/>
              <a:t> </a:t>
            </a:r>
            <a:r>
              <a:rPr lang="lv-LV" sz="2800" dirty="0"/>
              <a:t>process</a:t>
            </a:r>
            <a:endParaRPr lang="en-US" sz="2800" dirty="0"/>
          </a:p>
          <a:p>
            <a:pPr marL="0" indent="0">
              <a:buNone/>
            </a:pPr>
            <a:endParaRPr lang="en-US" dirty="0"/>
          </a:p>
        </p:txBody>
      </p:sp>
    </p:spTree>
    <p:extLst>
      <p:ext uri="{BB962C8B-B14F-4D97-AF65-F5344CB8AC3E}">
        <p14:creationId xmlns="" xmlns:p14="http://schemas.microsoft.com/office/powerpoint/2010/main" val="182016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smtClean="0">
                <a:solidFill>
                  <a:srgbClr val="FF0000"/>
                </a:solidFill>
              </a:rPr>
              <a:t>Terminoloģija</a:t>
            </a:r>
            <a:endParaRPr lang="lv-LV" sz="36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lv-LV" b="1" dirty="0" err="1" smtClean="0">
                <a:solidFill>
                  <a:srgbClr val="FF0000"/>
                </a:solidFill>
              </a:rPr>
              <a:t>Mielīts</a:t>
            </a:r>
            <a:r>
              <a:rPr lang="lv-LV" b="1" dirty="0" smtClean="0">
                <a:solidFill>
                  <a:srgbClr val="FF0000"/>
                </a:solidFill>
              </a:rPr>
              <a:t> </a:t>
            </a:r>
            <a:r>
              <a:rPr lang="lv-LV" dirty="0" smtClean="0"/>
              <a:t>– “</a:t>
            </a:r>
            <a:r>
              <a:rPr lang="lv-LV" dirty="0" err="1" smtClean="0"/>
              <a:t>myelon</a:t>
            </a:r>
            <a:r>
              <a:rPr lang="lv-LV" dirty="0" smtClean="0"/>
              <a:t>” </a:t>
            </a:r>
            <a:r>
              <a:rPr lang="lv-LV" i="1" dirty="0" smtClean="0"/>
              <a:t>grieķiski</a:t>
            </a:r>
            <a:r>
              <a:rPr lang="lv-LV" dirty="0" smtClean="0"/>
              <a:t>-muguras smadzenes;  </a:t>
            </a:r>
          </a:p>
          <a:p>
            <a:pPr>
              <a:buNone/>
            </a:pPr>
            <a:r>
              <a:rPr lang="lv-LV" dirty="0" smtClean="0"/>
              <a:t>     “-</a:t>
            </a:r>
            <a:r>
              <a:rPr lang="lv-LV" dirty="0" err="1" smtClean="0"/>
              <a:t>itis</a:t>
            </a:r>
            <a:r>
              <a:rPr lang="lv-LV" dirty="0" smtClean="0"/>
              <a:t>” – iekaisums </a:t>
            </a:r>
          </a:p>
          <a:p>
            <a:pPr>
              <a:buNone/>
            </a:pPr>
            <a:r>
              <a:rPr lang="lv-LV" dirty="0" smtClean="0"/>
              <a:t>    Nespecifisks termins, apzīmē muguras smadzeņu iekaisumu</a:t>
            </a:r>
          </a:p>
          <a:p>
            <a:r>
              <a:rPr lang="lv-LV" b="1" dirty="0" err="1" smtClean="0">
                <a:solidFill>
                  <a:srgbClr val="FF0000"/>
                </a:solidFill>
              </a:rPr>
              <a:t>Mielopātija</a:t>
            </a:r>
            <a:r>
              <a:rPr lang="lv-LV" dirty="0" smtClean="0"/>
              <a:t> – muguras smadzeņu funkcionāli traucējumi ar ai bez patoloģiskām izmaiņām, vispārinātāks jēdziens. Piem., akūta </a:t>
            </a:r>
            <a:r>
              <a:rPr lang="lv-LV" dirty="0" err="1" smtClean="0"/>
              <a:t>cervikāla</a:t>
            </a:r>
            <a:r>
              <a:rPr lang="lv-LV" dirty="0" smtClean="0"/>
              <a:t> </a:t>
            </a:r>
            <a:r>
              <a:rPr lang="lv-LV" dirty="0" err="1" smtClean="0"/>
              <a:t>spondilotiska</a:t>
            </a:r>
            <a:r>
              <a:rPr lang="lv-LV" dirty="0" smtClean="0"/>
              <a:t> </a:t>
            </a:r>
            <a:r>
              <a:rPr lang="lv-LV" dirty="0" err="1" smtClean="0"/>
              <a:t>mielopātija</a:t>
            </a:r>
            <a:r>
              <a:rPr lang="lv-LV" dirty="0" smtClean="0"/>
              <a:t>, akūta </a:t>
            </a:r>
            <a:r>
              <a:rPr lang="lv-LV" dirty="0" err="1" smtClean="0"/>
              <a:t>paraneoplastiska</a:t>
            </a:r>
            <a:r>
              <a:rPr lang="lv-LV" dirty="0" smtClean="0"/>
              <a:t> </a:t>
            </a:r>
            <a:r>
              <a:rPr lang="lv-LV" dirty="0" err="1" smtClean="0"/>
              <a:t>mielopātija</a:t>
            </a:r>
            <a:r>
              <a:rPr lang="lv-LV" dirty="0" smtClean="0"/>
              <a:t>, akūta </a:t>
            </a:r>
            <a:r>
              <a:rPr lang="lv-LV" dirty="0" err="1" smtClean="0"/>
              <a:t>vakuolāra</a:t>
            </a:r>
            <a:r>
              <a:rPr lang="lv-LV" dirty="0" smtClean="0"/>
              <a:t> </a:t>
            </a:r>
            <a:r>
              <a:rPr lang="lv-LV" dirty="0" err="1" smtClean="0"/>
              <a:t>mielopātija</a:t>
            </a:r>
            <a:r>
              <a:rPr lang="lv-LV" dirty="0" smtClean="0"/>
              <a:t>(HIV)</a:t>
            </a:r>
          </a:p>
          <a:p>
            <a:endParaRPr lang="lv-LV" dirty="0" smtClean="0"/>
          </a:p>
          <a:p>
            <a:r>
              <a:rPr lang="lv-LV" b="1" dirty="0" smtClean="0">
                <a:solidFill>
                  <a:srgbClr val="FF0000"/>
                </a:solidFill>
              </a:rPr>
              <a:t>Transversāls</a:t>
            </a:r>
            <a:r>
              <a:rPr lang="lv-LV" dirty="0" smtClean="0"/>
              <a:t> ( </a:t>
            </a:r>
            <a:r>
              <a:rPr lang="lv-LV" dirty="0" err="1" smtClean="0"/>
              <a:t>angl</a:t>
            </a:r>
            <a:r>
              <a:rPr lang="lv-LV" dirty="0" smtClean="0"/>
              <a:t>. </a:t>
            </a:r>
            <a:r>
              <a:rPr lang="lv-LV" i="1" dirty="0" err="1" smtClean="0"/>
              <a:t>transverse</a:t>
            </a:r>
            <a:r>
              <a:rPr lang="lv-LV" dirty="0" smtClean="0"/>
              <a:t>)</a:t>
            </a:r>
            <a:r>
              <a:rPr lang="lv-LV" i="1" dirty="0" smtClean="0"/>
              <a:t> -</a:t>
            </a:r>
            <a:r>
              <a:rPr lang="lv-LV" dirty="0" smtClean="0"/>
              <a:t> noteikta muguras smadzeņu līmeņa simetrisks vai asimetrisks,  pilns vai nepilns </a:t>
            </a:r>
            <a:r>
              <a:rPr lang="lv-LV" dirty="0" err="1" smtClean="0"/>
              <a:t>šķērsbojājums</a:t>
            </a:r>
            <a:r>
              <a:rPr lang="lv-LV" dirty="0" smtClean="0"/>
              <a:t>, kas var skart vienu, vairākus segmentus vai plašu zonu- visas muguras smadzenes</a:t>
            </a:r>
            <a:r>
              <a:rPr lang="lv-LV" i="1" dirty="0" smtClean="0"/>
              <a:t> </a:t>
            </a:r>
            <a:endParaRPr lang="lv-LV" i="1" dirty="0"/>
          </a:p>
        </p:txBody>
      </p:sp>
      <p:sp>
        <p:nvSpPr>
          <p:cNvPr id="4" name="Footer Placeholder 3"/>
          <p:cNvSpPr>
            <a:spLocks noGrp="1"/>
          </p:cNvSpPr>
          <p:nvPr>
            <p:ph type="ftr" sz="quarter" idx="11"/>
          </p:nvPr>
        </p:nvSpPr>
        <p:spPr/>
        <p:txBody>
          <a:bodyPr/>
          <a:lstStyle/>
          <a:p>
            <a:r>
              <a:rPr lang="en-US" smtClean="0"/>
              <a:t>LNRA sēde 31.05.2012</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200" dirty="0" smtClean="0">
                <a:solidFill>
                  <a:srgbClr val="FF0000"/>
                </a:solidFill>
              </a:rPr>
              <a:t>Akūtas </a:t>
            </a:r>
            <a:r>
              <a:rPr lang="lv-LV" sz="3200" dirty="0" err="1" smtClean="0">
                <a:solidFill>
                  <a:srgbClr val="FF0000"/>
                </a:solidFill>
              </a:rPr>
              <a:t>paraneoplastiskas</a:t>
            </a:r>
            <a:r>
              <a:rPr lang="lv-LV" sz="3200" dirty="0" smtClean="0">
                <a:solidFill>
                  <a:srgbClr val="FF0000"/>
                </a:solidFill>
              </a:rPr>
              <a:t> </a:t>
            </a:r>
            <a:r>
              <a:rPr lang="lv-LV" sz="3200" dirty="0" err="1" smtClean="0">
                <a:solidFill>
                  <a:srgbClr val="FF0000"/>
                </a:solidFill>
              </a:rPr>
              <a:t>mielopātijas</a:t>
            </a:r>
            <a:endParaRPr lang="lv-LV" sz="3200" dirty="0">
              <a:solidFill>
                <a:srgbClr val="FF0000"/>
              </a:solidFill>
            </a:endParaRPr>
          </a:p>
        </p:txBody>
      </p:sp>
      <p:graphicFrame>
        <p:nvGraphicFramePr>
          <p:cNvPr id="5" name="Content Placeholder 4"/>
          <p:cNvGraphicFramePr>
            <a:graphicFrameLocks noGrp="1"/>
          </p:cNvGraphicFramePr>
          <p:nvPr>
            <p:ph idx="1"/>
          </p:nvPr>
        </p:nvGraphicFramePr>
        <p:xfrm>
          <a:off x="457200" y="1266856"/>
          <a:ext cx="5105400" cy="4402811"/>
        </p:xfrm>
        <a:graphic>
          <a:graphicData uri="http://schemas.openxmlformats.org/drawingml/2006/table">
            <a:tbl>
              <a:tblPr firstRow="1" bandRow="1">
                <a:tableStyleId>{5C22544A-7EE6-4342-B048-85BDC9FD1C3A}</a:tableStyleId>
              </a:tblPr>
              <a:tblGrid>
                <a:gridCol w="1701800"/>
                <a:gridCol w="1701800"/>
                <a:gridCol w="1701800"/>
              </a:tblGrid>
              <a:tr h="657257">
                <a:tc>
                  <a:txBody>
                    <a:bodyPr/>
                    <a:lstStyle/>
                    <a:p>
                      <a:r>
                        <a:rPr lang="lv-LV" dirty="0" smtClean="0"/>
                        <a:t>Audzējs</a:t>
                      </a:r>
                      <a:endParaRPr lang="lv-LV" dirty="0"/>
                    </a:p>
                  </a:txBody>
                  <a:tcPr/>
                </a:tc>
                <a:tc>
                  <a:txBody>
                    <a:bodyPr/>
                    <a:lstStyle/>
                    <a:p>
                      <a:r>
                        <a:rPr lang="lv-LV" dirty="0" smtClean="0"/>
                        <a:t>Antivielas, kas asociējas ar ATM</a:t>
                      </a:r>
                      <a:endParaRPr lang="lv-LV" dirty="0"/>
                    </a:p>
                  </a:txBody>
                  <a:tcPr/>
                </a:tc>
                <a:tc>
                  <a:txBody>
                    <a:bodyPr/>
                    <a:lstStyle/>
                    <a:p>
                      <a:r>
                        <a:rPr lang="lv-LV" dirty="0" smtClean="0"/>
                        <a:t>MR muguras smadzenēm</a:t>
                      </a:r>
                      <a:endParaRPr lang="lv-LV" dirty="0"/>
                    </a:p>
                  </a:txBody>
                  <a:tcPr/>
                </a:tc>
              </a:tr>
              <a:tr h="1345813">
                <a:tc>
                  <a:txBody>
                    <a:bodyPr/>
                    <a:lstStyle/>
                    <a:p>
                      <a:r>
                        <a:rPr lang="lv-LV" dirty="0" err="1" smtClean="0"/>
                        <a:t>Sīkšūnu</a:t>
                      </a:r>
                      <a:r>
                        <a:rPr lang="lv-LV" dirty="0" smtClean="0"/>
                        <a:t> plaušu vēzis</a:t>
                      </a:r>
                      <a:endParaRPr lang="lv-LV" dirty="0"/>
                    </a:p>
                  </a:txBody>
                  <a:tcPr/>
                </a:tc>
                <a:tc>
                  <a:txBody>
                    <a:bodyPr/>
                    <a:lstStyle/>
                    <a:p>
                      <a:r>
                        <a:rPr lang="lv-LV" sz="1600" kern="1200" baseline="0" dirty="0" err="1" smtClean="0">
                          <a:solidFill>
                            <a:schemeClr val="dk1"/>
                          </a:solidFill>
                          <a:latin typeface="+mn-lt"/>
                          <a:ea typeface="+mn-ea"/>
                          <a:cs typeface="+mn-cs"/>
                        </a:rPr>
                        <a:t>Amphiphysin-IgG</a:t>
                      </a:r>
                      <a:endParaRPr lang="lv-LV" sz="1600" kern="1200" baseline="0" dirty="0" smtClean="0">
                        <a:solidFill>
                          <a:schemeClr val="dk1"/>
                        </a:solidFill>
                        <a:latin typeface="+mn-lt"/>
                        <a:ea typeface="+mn-ea"/>
                        <a:cs typeface="+mn-cs"/>
                      </a:endParaRPr>
                    </a:p>
                    <a:p>
                      <a:r>
                        <a:rPr lang="lv-LV" sz="1600" kern="1200" baseline="0" dirty="0" smtClean="0">
                          <a:solidFill>
                            <a:schemeClr val="dk1"/>
                          </a:solidFill>
                          <a:latin typeface="+mn-lt"/>
                          <a:ea typeface="+mn-ea"/>
                          <a:cs typeface="+mn-cs"/>
                        </a:rPr>
                        <a:t>CRMP-5 </a:t>
                      </a:r>
                      <a:r>
                        <a:rPr lang="lv-LV" sz="1600" kern="1200" baseline="0" dirty="0" err="1" smtClean="0">
                          <a:solidFill>
                            <a:schemeClr val="dk1"/>
                          </a:solidFill>
                          <a:latin typeface="+mn-lt"/>
                          <a:ea typeface="+mn-ea"/>
                          <a:cs typeface="+mn-cs"/>
                        </a:rPr>
                        <a:t>IgG</a:t>
                      </a:r>
                      <a:endParaRPr lang="lv-LV" sz="1600" kern="1200" baseline="0" dirty="0" smtClean="0">
                        <a:solidFill>
                          <a:schemeClr val="dk1"/>
                        </a:solidFill>
                        <a:latin typeface="+mn-lt"/>
                        <a:ea typeface="+mn-ea"/>
                        <a:cs typeface="+mn-cs"/>
                      </a:endParaRPr>
                    </a:p>
                    <a:p>
                      <a:r>
                        <a:rPr lang="lv-LV" sz="1600" kern="1200" baseline="0" dirty="0" smtClean="0">
                          <a:solidFill>
                            <a:schemeClr val="dk1"/>
                          </a:solidFill>
                          <a:latin typeface="+mn-lt"/>
                          <a:ea typeface="+mn-ea"/>
                          <a:cs typeface="+mn-cs"/>
                        </a:rPr>
                        <a:t>GAD</a:t>
                      </a:r>
                    </a:p>
                    <a:p>
                      <a:r>
                        <a:rPr lang="lv-LV" sz="1600" i="1" kern="1200" baseline="0" dirty="0" err="1" smtClean="0">
                          <a:solidFill>
                            <a:schemeClr val="dk1"/>
                          </a:solidFill>
                          <a:latin typeface="+mn-lt"/>
                          <a:ea typeface="+mn-ea"/>
                          <a:cs typeface="+mn-cs"/>
                        </a:rPr>
                        <a:t>Cation</a:t>
                      </a:r>
                      <a:r>
                        <a:rPr lang="lv-LV" sz="1600" i="1" kern="1200" baseline="0" dirty="0" smtClean="0">
                          <a:solidFill>
                            <a:schemeClr val="dk1"/>
                          </a:solidFill>
                          <a:latin typeface="+mn-lt"/>
                          <a:ea typeface="+mn-ea"/>
                          <a:cs typeface="+mn-cs"/>
                        </a:rPr>
                        <a:t> </a:t>
                      </a:r>
                      <a:r>
                        <a:rPr lang="lv-LV" sz="1600" i="1" kern="1200" baseline="0" dirty="0" err="1" smtClean="0">
                          <a:solidFill>
                            <a:schemeClr val="dk1"/>
                          </a:solidFill>
                          <a:latin typeface="+mn-lt"/>
                          <a:ea typeface="+mn-ea"/>
                          <a:cs typeface="+mn-cs"/>
                        </a:rPr>
                        <a:t>channel</a:t>
                      </a:r>
                      <a:r>
                        <a:rPr lang="lv-LV" sz="1600" i="1" kern="1200" baseline="0" dirty="0" smtClean="0">
                          <a:solidFill>
                            <a:schemeClr val="dk1"/>
                          </a:solidFill>
                          <a:latin typeface="+mn-lt"/>
                          <a:ea typeface="+mn-ea"/>
                          <a:cs typeface="+mn-cs"/>
                        </a:rPr>
                        <a:t> </a:t>
                      </a:r>
                      <a:r>
                        <a:rPr lang="lv-LV" sz="1600" kern="1200" baseline="0" dirty="0" smtClean="0">
                          <a:solidFill>
                            <a:schemeClr val="dk1"/>
                          </a:solidFill>
                          <a:latin typeface="+mn-lt"/>
                          <a:ea typeface="+mn-ea"/>
                          <a:cs typeface="+mn-cs"/>
                        </a:rPr>
                        <a:t>antivielas</a:t>
                      </a:r>
                      <a:endParaRPr lang="lv-LV" sz="1600" dirty="0"/>
                    </a:p>
                  </a:txBody>
                  <a:tcPr/>
                </a:tc>
                <a:tc>
                  <a:txBody>
                    <a:bodyPr/>
                    <a:lstStyle/>
                    <a:p>
                      <a:r>
                        <a:rPr lang="lv-LV" sz="1600" dirty="0" smtClean="0"/>
                        <a:t>Longitudināli, </a:t>
                      </a:r>
                      <a:r>
                        <a:rPr lang="lv-LV" sz="1600" b="1" dirty="0" smtClean="0"/>
                        <a:t>gari, traktu specifiski </a:t>
                      </a:r>
                      <a:r>
                        <a:rPr lang="lv-LV" sz="1600" dirty="0" smtClean="0"/>
                        <a:t>bojājumi:  KST, mugurējie stabi,</a:t>
                      </a:r>
                      <a:r>
                        <a:rPr lang="lv-LV" sz="1600" baseline="0" dirty="0" smtClean="0"/>
                        <a:t> </a:t>
                      </a:r>
                      <a:r>
                        <a:rPr lang="lv-LV" sz="1600" dirty="0" smtClean="0"/>
                        <a:t>parasti </a:t>
                      </a:r>
                      <a:r>
                        <a:rPr lang="lv-LV" sz="1600" b="1" dirty="0" smtClean="0"/>
                        <a:t>simetriski</a:t>
                      </a:r>
                    </a:p>
                    <a:p>
                      <a:r>
                        <a:rPr lang="lv-LV" sz="1600" b="1" dirty="0" err="1" smtClean="0"/>
                        <a:t>Kv</a:t>
                      </a:r>
                      <a:r>
                        <a:rPr lang="lv-LV" sz="1600" b="1" dirty="0" smtClean="0"/>
                        <a:t> +</a:t>
                      </a:r>
                      <a:endParaRPr lang="lv-LV" sz="1600" b="1" dirty="0"/>
                    </a:p>
                  </a:txBody>
                  <a:tcPr/>
                </a:tc>
              </a:tr>
              <a:tr h="375576">
                <a:tc>
                  <a:txBody>
                    <a:bodyPr/>
                    <a:lstStyle/>
                    <a:p>
                      <a:r>
                        <a:rPr lang="lv-LV" dirty="0" smtClean="0"/>
                        <a:t>Krūts vēzis</a:t>
                      </a:r>
                      <a:endParaRPr lang="lv-LV" dirty="0"/>
                    </a:p>
                  </a:txBody>
                  <a:tcPr/>
                </a:tc>
                <a:tc>
                  <a:txBody>
                    <a:bodyPr/>
                    <a:lstStyle/>
                    <a:p>
                      <a:r>
                        <a:rPr lang="lv-LV" sz="1800" kern="1200" baseline="0" dirty="0" smtClean="0">
                          <a:solidFill>
                            <a:schemeClr val="dk1"/>
                          </a:solidFill>
                          <a:latin typeface="+mn-lt"/>
                          <a:ea typeface="+mn-ea"/>
                          <a:cs typeface="+mn-cs"/>
                        </a:rPr>
                        <a:t>PCA 2</a:t>
                      </a:r>
                      <a:endParaRPr lang="lv-LV" dirty="0"/>
                    </a:p>
                  </a:txBody>
                  <a:tcPr/>
                </a:tc>
                <a:tc>
                  <a:txBody>
                    <a:bodyPr/>
                    <a:lstStyle/>
                    <a:p>
                      <a:endParaRPr lang="lv-LV" dirty="0"/>
                    </a:p>
                  </a:txBody>
                  <a:tcPr/>
                </a:tc>
              </a:tr>
              <a:tr h="375576">
                <a:tc>
                  <a:txBody>
                    <a:bodyPr/>
                    <a:lstStyle/>
                    <a:p>
                      <a:r>
                        <a:rPr lang="lv-LV" dirty="0" smtClean="0"/>
                        <a:t>Olšūnu vēzis</a:t>
                      </a:r>
                      <a:endParaRPr lang="lv-LV" dirty="0"/>
                    </a:p>
                  </a:txBody>
                  <a:tcPr/>
                </a:tc>
                <a:tc>
                  <a:txBody>
                    <a:bodyPr/>
                    <a:lstStyle/>
                    <a:p>
                      <a:r>
                        <a:rPr lang="lv-LV" sz="1800" kern="1200" baseline="0" dirty="0" smtClean="0">
                          <a:solidFill>
                            <a:schemeClr val="dk1"/>
                          </a:solidFill>
                          <a:latin typeface="+mn-lt"/>
                          <a:ea typeface="+mn-ea"/>
                          <a:cs typeface="+mn-cs"/>
                        </a:rPr>
                        <a:t>ANNA 2</a:t>
                      </a:r>
                      <a:endParaRPr lang="lv-LV" dirty="0"/>
                    </a:p>
                  </a:txBody>
                  <a:tcPr/>
                </a:tc>
                <a:tc>
                  <a:txBody>
                    <a:bodyPr/>
                    <a:lstStyle/>
                    <a:p>
                      <a:endParaRPr lang="lv-LV"/>
                    </a:p>
                  </a:txBody>
                  <a:tcPr/>
                </a:tc>
              </a:tr>
              <a:tr h="938939">
                <a:tc>
                  <a:txBody>
                    <a:bodyPr/>
                    <a:lstStyle/>
                    <a:p>
                      <a:r>
                        <a:rPr lang="lv-LV" dirty="0" smtClean="0"/>
                        <a:t>Ne- </a:t>
                      </a:r>
                      <a:r>
                        <a:rPr lang="lv-LV" dirty="0" err="1" smtClean="0"/>
                        <a:t>sīkšūnu</a:t>
                      </a:r>
                      <a:r>
                        <a:rPr lang="lv-LV" dirty="0" smtClean="0"/>
                        <a:t> plaušu vēzis</a:t>
                      </a:r>
                      <a:endParaRPr lang="lv-LV" dirty="0"/>
                    </a:p>
                  </a:txBody>
                  <a:tcPr/>
                </a:tc>
                <a:tc>
                  <a:txBody>
                    <a:bodyPr/>
                    <a:lstStyle/>
                    <a:p>
                      <a:r>
                        <a:rPr lang="lv-LV" sz="1800" kern="1200" baseline="0" dirty="0" err="1" smtClean="0">
                          <a:solidFill>
                            <a:schemeClr val="dk1"/>
                          </a:solidFill>
                          <a:latin typeface="+mn-lt"/>
                          <a:ea typeface="+mn-ea"/>
                          <a:cs typeface="+mn-cs"/>
                        </a:rPr>
                        <a:t>Neuronālās</a:t>
                      </a:r>
                      <a:r>
                        <a:rPr lang="lv-LV" sz="1800" kern="1200" baseline="0" dirty="0" smtClean="0">
                          <a:solidFill>
                            <a:schemeClr val="dk1"/>
                          </a:solidFill>
                          <a:latin typeface="+mn-lt"/>
                          <a:ea typeface="+mn-ea"/>
                          <a:cs typeface="+mn-cs"/>
                        </a:rPr>
                        <a:t> un muskuļu </a:t>
                      </a:r>
                      <a:r>
                        <a:rPr lang="lv-LV" sz="1800" kern="1200" baseline="0" dirty="0" err="1" smtClean="0">
                          <a:solidFill>
                            <a:schemeClr val="dk1"/>
                          </a:solidFill>
                          <a:latin typeface="+mn-lt"/>
                          <a:ea typeface="+mn-ea"/>
                          <a:cs typeface="+mn-cs"/>
                        </a:rPr>
                        <a:t>AChR</a:t>
                      </a:r>
                      <a:endParaRPr lang="lv-LV" sz="1800" kern="1200" baseline="0" dirty="0" smtClean="0">
                        <a:solidFill>
                          <a:schemeClr val="dk1"/>
                        </a:solidFill>
                        <a:latin typeface="+mn-lt"/>
                        <a:ea typeface="+mn-ea"/>
                        <a:cs typeface="+mn-cs"/>
                      </a:endParaRPr>
                    </a:p>
                    <a:p>
                      <a:r>
                        <a:rPr lang="lv-LV" sz="1800" kern="1200" baseline="0" dirty="0" smtClean="0">
                          <a:solidFill>
                            <a:schemeClr val="dk1"/>
                          </a:solidFill>
                          <a:latin typeface="+mn-lt"/>
                          <a:ea typeface="+mn-ea"/>
                          <a:cs typeface="+mn-cs"/>
                        </a:rPr>
                        <a:t>antivielas</a:t>
                      </a:r>
                      <a:endParaRPr lang="lv-LV" dirty="0"/>
                    </a:p>
                  </a:txBody>
                  <a:tcPr/>
                </a:tc>
                <a:tc>
                  <a:txBody>
                    <a:bodyPr/>
                    <a:lstStyle/>
                    <a:p>
                      <a:endParaRPr lang="lv-LV" dirty="0"/>
                    </a:p>
                  </a:txBody>
                  <a:tcPr/>
                </a:tc>
              </a:tr>
            </a:tbl>
          </a:graphicData>
        </a:graphic>
      </p:graphicFrame>
      <p:sp>
        <p:nvSpPr>
          <p:cNvPr id="4" name="Footer Placeholder 3"/>
          <p:cNvSpPr>
            <a:spLocks noGrp="1"/>
          </p:cNvSpPr>
          <p:nvPr>
            <p:ph type="ftr" sz="quarter" idx="11"/>
          </p:nvPr>
        </p:nvSpPr>
        <p:spPr/>
        <p:txBody>
          <a:bodyPr/>
          <a:lstStyle/>
          <a:p>
            <a:r>
              <a:rPr lang="en-US" smtClean="0"/>
              <a:t>LNRA sēde 31.05.2012</a:t>
            </a:r>
            <a:endParaRPr lang="en-US"/>
          </a:p>
        </p:txBody>
      </p:sp>
      <p:pic>
        <p:nvPicPr>
          <p:cNvPr id="3074" name="Picture 2"/>
          <p:cNvPicPr>
            <a:picLocks noChangeAspect="1" noChangeArrowheads="1"/>
          </p:cNvPicPr>
          <p:nvPr/>
        </p:nvPicPr>
        <p:blipFill>
          <a:blip r:embed="rId2" cstate="print">
            <a:lum contrast="20000"/>
          </a:blip>
          <a:srcRect/>
          <a:stretch>
            <a:fillRect/>
          </a:stretch>
        </p:blipFill>
        <p:spPr bwMode="auto">
          <a:xfrm>
            <a:off x="5715000" y="1752600"/>
            <a:ext cx="3128596" cy="1905000"/>
          </a:xfrm>
          <a:prstGeom prst="rect">
            <a:avLst/>
          </a:prstGeom>
          <a:noFill/>
          <a:ln w="9525">
            <a:noFill/>
            <a:miter lim="800000"/>
            <a:headEnd/>
            <a:tailEnd/>
          </a:ln>
        </p:spPr>
      </p:pic>
      <p:sp>
        <p:nvSpPr>
          <p:cNvPr id="6" name="TextBox 5"/>
          <p:cNvSpPr txBox="1"/>
          <p:nvPr/>
        </p:nvSpPr>
        <p:spPr>
          <a:xfrm>
            <a:off x="6172200" y="3962400"/>
            <a:ext cx="2697854" cy="1323439"/>
          </a:xfrm>
          <a:prstGeom prst="rect">
            <a:avLst/>
          </a:prstGeom>
          <a:noFill/>
        </p:spPr>
        <p:txBody>
          <a:bodyPr wrap="none" rtlCol="0">
            <a:spAutoFit/>
          </a:bodyPr>
          <a:lstStyle/>
          <a:p>
            <a:r>
              <a:rPr lang="lv-LV" sz="1600" dirty="0" smtClean="0"/>
              <a:t>S, 69, </a:t>
            </a:r>
            <a:r>
              <a:rPr lang="lv-LV" sz="1600" dirty="0" err="1" smtClean="0"/>
              <a:t>melanoma</a:t>
            </a:r>
            <a:r>
              <a:rPr lang="lv-LV" sz="1600" dirty="0" smtClean="0"/>
              <a:t>, </a:t>
            </a:r>
          </a:p>
          <a:p>
            <a:r>
              <a:rPr lang="lv-LV" sz="1600" dirty="0" smtClean="0"/>
              <a:t>augsts </a:t>
            </a:r>
            <a:r>
              <a:rPr lang="lv-LV" sz="1600" dirty="0" err="1" smtClean="0"/>
              <a:t>amphiphysin</a:t>
            </a:r>
            <a:r>
              <a:rPr lang="lv-LV" sz="1600" dirty="0" smtClean="0"/>
              <a:t> (</a:t>
            </a:r>
            <a:r>
              <a:rPr lang="lv-LV" sz="1600" dirty="0" err="1" smtClean="0"/>
              <a:t>Ig</a:t>
            </a:r>
            <a:r>
              <a:rPr lang="lv-LV" sz="1600" dirty="0" smtClean="0"/>
              <a:t>)G titrs.</a:t>
            </a:r>
          </a:p>
          <a:p>
            <a:r>
              <a:rPr lang="lv-LV" sz="1600" dirty="0" smtClean="0"/>
              <a:t>Simetriski T2 </a:t>
            </a:r>
            <a:r>
              <a:rPr lang="lv-LV" sz="1600" dirty="0" err="1" smtClean="0"/>
              <a:t>hiperintensi</a:t>
            </a:r>
            <a:endParaRPr lang="lv-LV" sz="1600" dirty="0" smtClean="0"/>
          </a:p>
          <a:p>
            <a:r>
              <a:rPr lang="lv-LV" sz="1600" dirty="0" smtClean="0"/>
              <a:t>KST - </a:t>
            </a:r>
            <a:r>
              <a:rPr lang="lv-LV" sz="1600" dirty="0" err="1" smtClean="0"/>
              <a:t>paraneoplastiska</a:t>
            </a:r>
            <a:r>
              <a:rPr lang="lv-LV" sz="1600" dirty="0" smtClean="0"/>
              <a:t> </a:t>
            </a:r>
          </a:p>
          <a:p>
            <a:r>
              <a:rPr lang="lv-LV" sz="1600" dirty="0" err="1" smtClean="0"/>
              <a:t>mielopātija</a:t>
            </a:r>
            <a:endParaRPr lang="lv-LV"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200" dirty="0" smtClean="0">
                <a:solidFill>
                  <a:srgbClr val="FF0000"/>
                </a:solidFill>
              </a:rPr>
              <a:t>Akūta </a:t>
            </a:r>
            <a:r>
              <a:rPr lang="lv-LV" sz="3200" dirty="0" err="1" smtClean="0">
                <a:solidFill>
                  <a:srgbClr val="FF0000"/>
                </a:solidFill>
              </a:rPr>
              <a:t>mielopātija</a:t>
            </a:r>
            <a:r>
              <a:rPr lang="lv-LV" sz="3200" dirty="0" smtClean="0">
                <a:solidFill>
                  <a:srgbClr val="FF0000"/>
                </a:solidFill>
              </a:rPr>
              <a:t> ar normālu MR atradni</a:t>
            </a:r>
            <a:endParaRPr lang="lv-LV" sz="3200" dirty="0">
              <a:solidFill>
                <a:srgbClr val="FF0000"/>
              </a:solidFill>
            </a:endParaRPr>
          </a:p>
        </p:txBody>
      </p:sp>
      <p:graphicFrame>
        <p:nvGraphicFramePr>
          <p:cNvPr id="5" name="Content Placeholder 4"/>
          <p:cNvGraphicFramePr>
            <a:graphicFrameLocks noGrp="1"/>
          </p:cNvGraphicFramePr>
          <p:nvPr>
            <p:ph idx="1"/>
          </p:nvPr>
        </p:nvGraphicFramePr>
        <p:xfrm>
          <a:off x="457200" y="1600200"/>
          <a:ext cx="8229600" cy="42113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lv-LV" dirty="0" smtClean="0"/>
                        <a:t>Alternatīvs skaidrojums</a:t>
                      </a:r>
                      <a:endParaRPr lang="lv-LV" dirty="0"/>
                    </a:p>
                  </a:txBody>
                  <a:tcPr/>
                </a:tc>
                <a:tc>
                  <a:txBody>
                    <a:bodyPr/>
                    <a:lstStyle/>
                    <a:p>
                      <a:r>
                        <a:rPr lang="lv-LV" dirty="0" smtClean="0"/>
                        <a:t>Piemēri</a:t>
                      </a:r>
                      <a:endParaRPr lang="lv-LV" dirty="0"/>
                    </a:p>
                  </a:txBody>
                  <a:tcPr/>
                </a:tc>
              </a:tr>
              <a:tr h="370840">
                <a:tc>
                  <a:txBody>
                    <a:bodyPr/>
                    <a:lstStyle/>
                    <a:p>
                      <a:r>
                        <a:rPr lang="lv-LV" sz="1600" dirty="0" smtClean="0"/>
                        <a:t>Vai nav palaists garām </a:t>
                      </a:r>
                      <a:r>
                        <a:rPr lang="lv-LV" sz="1600" b="1" dirty="0" smtClean="0"/>
                        <a:t>kompresijas </a:t>
                      </a:r>
                      <a:r>
                        <a:rPr lang="lv-LV" sz="1600" dirty="0" smtClean="0"/>
                        <a:t>cēlonis?</a:t>
                      </a:r>
                      <a:endParaRPr lang="lv-LV" sz="1600" dirty="0"/>
                    </a:p>
                  </a:txBody>
                  <a:tcPr/>
                </a:tc>
                <a:tc>
                  <a:txBody>
                    <a:bodyPr/>
                    <a:lstStyle/>
                    <a:p>
                      <a:pPr>
                        <a:buFont typeface="Arial" pitchFamily="34" charset="0"/>
                        <a:buChar char="•"/>
                      </a:pPr>
                      <a:r>
                        <a:rPr lang="lv-LV" sz="1600" dirty="0" err="1" smtClean="0"/>
                        <a:t>Epidurāla</a:t>
                      </a:r>
                      <a:r>
                        <a:rPr lang="lv-LV" sz="1600" dirty="0" smtClean="0"/>
                        <a:t> </a:t>
                      </a:r>
                      <a:r>
                        <a:rPr lang="lv-LV" sz="1600" dirty="0" err="1" smtClean="0"/>
                        <a:t>lipomatoze</a:t>
                      </a:r>
                      <a:endParaRPr lang="lv-LV" sz="1600" dirty="0" smtClean="0"/>
                    </a:p>
                    <a:p>
                      <a:pPr>
                        <a:buFont typeface="Arial" pitchFamily="34" charset="0"/>
                        <a:buChar char="•"/>
                      </a:pPr>
                      <a:r>
                        <a:rPr lang="lv-LV" sz="1600" dirty="0" smtClean="0"/>
                        <a:t>Dinamiska kompresija  vienīgi fleksijas -</a:t>
                      </a:r>
                      <a:r>
                        <a:rPr lang="lv-LV" sz="1600" dirty="0" err="1" smtClean="0"/>
                        <a:t>ekstenzijas</a:t>
                      </a:r>
                      <a:r>
                        <a:rPr lang="lv-LV" sz="1600" dirty="0" smtClean="0"/>
                        <a:t> </a:t>
                      </a:r>
                      <a:r>
                        <a:rPr lang="lv-LV" sz="1600" dirty="0" err="1" smtClean="0"/>
                        <a:t>pozicijās</a:t>
                      </a:r>
                      <a:endParaRPr lang="lv-LV" sz="1600" dirty="0" smtClean="0"/>
                    </a:p>
                    <a:p>
                      <a:endParaRPr lang="lv-LV" sz="1600" dirty="0"/>
                    </a:p>
                  </a:txBody>
                  <a:tcPr/>
                </a:tc>
              </a:tr>
              <a:tr h="370840">
                <a:tc>
                  <a:txBody>
                    <a:bodyPr/>
                    <a:lstStyle/>
                    <a:p>
                      <a:r>
                        <a:rPr lang="lv-LV" sz="1600" b="0" dirty="0" smtClean="0"/>
                        <a:t>Vai</a:t>
                      </a:r>
                      <a:r>
                        <a:rPr lang="lv-LV" sz="1600" b="1" dirty="0" smtClean="0"/>
                        <a:t> patiešām </a:t>
                      </a:r>
                      <a:r>
                        <a:rPr lang="lv-LV" sz="1600" b="0" dirty="0" smtClean="0"/>
                        <a:t>ir</a:t>
                      </a:r>
                      <a:r>
                        <a:rPr lang="lv-LV" sz="1600" b="1" dirty="0" smtClean="0"/>
                        <a:t> </a:t>
                      </a:r>
                      <a:r>
                        <a:rPr lang="lv-LV" sz="1600" b="1" dirty="0" err="1" smtClean="0"/>
                        <a:t>mielopātija</a:t>
                      </a:r>
                      <a:r>
                        <a:rPr lang="lv-LV" sz="1600" dirty="0" smtClean="0"/>
                        <a:t>?</a:t>
                      </a:r>
                      <a:endParaRPr lang="lv-LV" sz="1600" dirty="0"/>
                    </a:p>
                  </a:txBody>
                  <a:tcPr/>
                </a:tc>
                <a:tc>
                  <a:txBody>
                    <a:bodyPr/>
                    <a:lstStyle/>
                    <a:p>
                      <a:pPr>
                        <a:buFont typeface="Arial" pitchFamily="34" charset="0"/>
                        <a:buChar char="•"/>
                      </a:pPr>
                      <a:r>
                        <a:rPr lang="lv-LV" sz="1600" b="1" kern="1200" baseline="0" dirty="0" err="1" smtClean="0">
                          <a:solidFill>
                            <a:schemeClr val="dk1"/>
                          </a:solidFill>
                          <a:latin typeface="+mn-lt"/>
                          <a:ea typeface="+mn-ea"/>
                          <a:cs typeface="+mn-cs"/>
                        </a:rPr>
                        <a:t>Ganglionopātija</a:t>
                      </a:r>
                      <a:r>
                        <a:rPr lang="lv-LV" sz="1600" kern="1200" baseline="0" dirty="0" smtClean="0">
                          <a:solidFill>
                            <a:schemeClr val="dk1"/>
                          </a:solidFill>
                          <a:latin typeface="+mn-lt"/>
                          <a:ea typeface="+mn-ea"/>
                          <a:cs typeface="+mn-cs"/>
                        </a:rPr>
                        <a:t>, piem., </a:t>
                      </a:r>
                      <a:r>
                        <a:rPr lang="lv-LV" sz="1600" kern="1200" baseline="0" dirty="0" err="1" smtClean="0">
                          <a:solidFill>
                            <a:schemeClr val="dk1"/>
                          </a:solidFill>
                          <a:latin typeface="+mn-lt"/>
                          <a:ea typeface="+mn-ea"/>
                          <a:cs typeface="+mn-cs"/>
                        </a:rPr>
                        <a:t>Sjo¨grena</a:t>
                      </a:r>
                      <a:r>
                        <a:rPr lang="lv-LV" sz="1600" kern="1200" baseline="0" dirty="0" smtClean="0">
                          <a:solidFill>
                            <a:schemeClr val="dk1"/>
                          </a:solidFill>
                          <a:latin typeface="+mn-lt"/>
                          <a:ea typeface="+mn-ea"/>
                          <a:cs typeface="+mn-cs"/>
                        </a:rPr>
                        <a:t> sindroms, </a:t>
                      </a:r>
                      <a:r>
                        <a:rPr lang="lv-LV" sz="1600" kern="1200" baseline="0" dirty="0" err="1" smtClean="0">
                          <a:solidFill>
                            <a:schemeClr val="dk1"/>
                          </a:solidFill>
                          <a:latin typeface="+mn-lt"/>
                          <a:ea typeface="+mn-ea"/>
                          <a:cs typeface="+mn-cs"/>
                        </a:rPr>
                        <a:t>paraneoplastiska</a:t>
                      </a:r>
                      <a:r>
                        <a:rPr lang="lv-LV" sz="1600" kern="1200" baseline="0" dirty="0" smtClean="0">
                          <a:solidFill>
                            <a:schemeClr val="dk1"/>
                          </a:solidFill>
                          <a:latin typeface="+mn-lt"/>
                          <a:ea typeface="+mn-ea"/>
                          <a:cs typeface="+mn-cs"/>
                        </a:rPr>
                        <a:t> slimība, toksīnu iedarbība</a:t>
                      </a:r>
                    </a:p>
                    <a:p>
                      <a:pPr>
                        <a:buFont typeface="Arial" pitchFamily="34" charset="0"/>
                        <a:buChar char="•"/>
                      </a:pPr>
                      <a:r>
                        <a:rPr lang="it-IT" sz="1600" b="1" kern="1200" baseline="0" dirty="0" smtClean="0">
                          <a:solidFill>
                            <a:schemeClr val="dk1"/>
                          </a:solidFill>
                          <a:latin typeface="+mn-lt"/>
                          <a:ea typeface="+mn-ea"/>
                          <a:cs typeface="+mn-cs"/>
                        </a:rPr>
                        <a:t>Peri</a:t>
                      </a:r>
                      <a:r>
                        <a:rPr lang="lv-LV" sz="1600" b="1" kern="1200" baseline="0" dirty="0" err="1" smtClean="0">
                          <a:solidFill>
                            <a:schemeClr val="dk1"/>
                          </a:solidFill>
                          <a:latin typeface="+mn-lt"/>
                          <a:ea typeface="+mn-ea"/>
                          <a:cs typeface="+mn-cs"/>
                        </a:rPr>
                        <a:t>fē</a:t>
                      </a:r>
                      <a:r>
                        <a:rPr lang="it-IT" sz="1600" b="1" kern="1200" baseline="0" dirty="0" smtClean="0">
                          <a:solidFill>
                            <a:schemeClr val="dk1"/>
                          </a:solidFill>
                          <a:latin typeface="+mn-lt"/>
                          <a:ea typeface="+mn-ea"/>
                          <a:cs typeface="+mn-cs"/>
                        </a:rPr>
                        <a:t>r</a:t>
                      </a:r>
                      <a:r>
                        <a:rPr lang="lv-LV" sz="1600" b="1" kern="1200" baseline="0" dirty="0" smtClean="0">
                          <a:solidFill>
                            <a:schemeClr val="dk1"/>
                          </a:solidFill>
                          <a:latin typeface="+mn-lt"/>
                          <a:ea typeface="+mn-ea"/>
                          <a:cs typeface="+mn-cs"/>
                        </a:rPr>
                        <a:t>o</a:t>
                      </a:r>
                      <a:r>
                        <a:rPr lang="it-IT" sz="1600" b="1" kern="1200" baseline="0" dirty="0" smtClean="0">
                          <a:solidFill>
                            <a:schemeClr val="dk1"/>
                          </a:solidFill>
                          <a:latin typeface="+mn-lt"/>
                          <a:ea typeface="+mn-ea"/>
                          <a:cs typeface="+mn-cs"/>
                        </a:rPr>
                        <a:t> nerv</a:t>
                      </a:r>
                      <a:r>
                        <a:rPr lang="lv-LV" sz="1600" b="1" kern="1200" baseline="0" dirty="0" smtClean="0">
                          <a:solidFill>
                            <a:schemeClr val="dk1"/>
                          </a:solidFill>
                          <a:latin typeface="+mn-lt"/>
                          <a:ea typeface="+mn-ea"/>
                          <a:cs typeface="+mn-cs"/>
                        </a:rPr>
                        <a:t>u</a:t>
                      </a:r>
                      <a:r>
                        <a:rPr lang="it-IT" sz="1600" b="1" kern="1200" baseline="0" dirty="0" smtClean="0">
                          <a:solidFill>
                            <a:schemeClr val="dk1"/>
                          </a:solidFill>
                          <a:latin typeface="+mn-lt"/>
                          <a:ea typeface="+mn-ea"/>
                          <a:cs typeface="+mn-cs"/>
                        </a:rPr>
                        <a:t> </a:t>
                      </a:r>
                      <a:r>
                        <a:rPr lang="lv-LV" sz="1600" b="1" kern="1200" baseline="0" dirty="0" smtClean="0">
                          <a:solidFill>
                            <a:schemeClr val="dk1"/>
                          </a:solidFill>
                          <a:latin typeface="+mn-lt"/>
                          <a:ea typeface="+mn-ea"/>
                          <a:cs typeface="+mn-cs"/>
                        </a:rPr>
                        <a:t>slimība</a:t>
                      </a:r>
                      <a:r>
                        <a:rPr lang="it-IT" sz="1600" kern="1200" baseline="0" dirty="0" smtClean="0">
                          <a:solidFill>
                            <a:schemeClr val="dk1"/>
                          </a:solidFill>
                          <a:latin typeface="+mn-lt"/>
                          <a:ea typeface="+mn-ea"/>
                          <a:cs typeface="+mn-cs"/>
                        </a:rPr>
                        <a:t>, </a:t>
                      </a:r>
                      <a:r>
                        <a:rPr lang="lv-LV" sz="1600" kern="1200" baseline="0" dirty="0" err="1" smtClean="0">
                          <a:solidFill>
                            <a:schemeClr val="dk1"/>
                          </a:solidFill>
                          <a:latin typeface="+mn-lt"/>
                          <a:ea typeface="+mn-ea"/>
                          <a:cs typeface="+mn-cs"/>
                        </a:rPr>
                        <a:t>piem</a:t>
                      </a:r>
                      <a:r>
                        <a:rPr lang="it-IT" sz="1600" kern="1200" baseline="0" dirty="0" smtClean="0">
                          <a:solidFill>
                            <a:schemeClr val="dk1"/>
                          </a:solidFill>
                          <a:latin typeface="+mn-lt"/>
                          <a:ea typeface="+mn-ea"/>
                          <a:cs typeface="+mn-cs"/>
                        </a:rPr>
                        <a:t>., a</a:t>
                      </a:r>
                      <a:r>
                        <a:rPr lang="lv-LV" sz="1600" kern="1200" baseline="0" dirty="0" err="1" smtClean="0">
                          <a:solidFill>
                            <a:schemeClr val="dk1"/>
                          </a:solidFill>
                          <a:latin typeface="+mn-lt"/>
                          <a:ea typeface="+mn-ea"/>
                          <a:cs typeface="+mn-cs"/>
                        </a:rPr>
                        <a:t>kūta</a:t>
                      </a:r>
                      <a:r>
                        <a:rPr lang="it-IT" sz="1600" kern="1200" baseline="0" dirty="0" smtClean="0">
                          <a:solidFill>
                            <a:schemeClr val="dk1"/>
                          </a:solidFill>
                          <a:latin typeface="+mn-lt"/>
                          <a:ea typeface="+mn-ea"/>
                          <a:cs typeface="+mn-cs"/>
                        </a:rPr>
                        <a:t> </a:t>
                      </a:r>
                      <a:r>
                        <a:rPr lang="lv-LV" sz="1600" kern="1200" baseline="0" dirty="0" smtClean="0">
                          <a:solidFill>
                            <a:schemeClr val="dk1"/>
                          </a:solidFill>
                          <a:latin typeface="+mn-lt"/>
                          <a:ea typeface="+mn-ea"/>
                          <a:cs typeface="+mn-cs"/>
                        </a:rPr>
                        <a:t>iekaisuma</a:t>
                      </a:r>
                      <a:endParaRPr lang="it-IT" sz="1600" kern="1200" baseline="0" dirty="0" smtClean="0">
                        <a:solidFill>
                          <a:schemeClr val="dk1"/>
                        </a:solidFill>
                        <a:latin typeface="+mn-lt"/>
                        <a:ea typeface="+mn-ea"/>
                        <a:cs typeface="+mn-cs"/>
                      </a:endParaRPr>
                    </a:p>
                    <a:p>
                      <a:r>
                        <a:rPr lang="lv-LV" sz="1600" kern="1200" baseline="0" dirty="0" err="1" smtClean="0">
                          <a:solidFill>
                            <a:schemeClr val="dk1"/>
                          </a:solidFill>
                          <a:latin typeface="+mn-lt"/>
                          <a:ea typeface="+mn-ea"/>
                          <a:cs typeface="+mn-cs"/>
                        </a:rPr>
                        <a:t>poliradikuloneiropātija</a:t>
                      </a:r>
                      <a:endParaRPr lang="lv-LV" sz="1600" kern="1200" baseline="0" dirty="0" smtClean="0">
                        <a:solidFill>
                          <a:schemeClr val="dk1"/>
                        </a:solidFill>
                        <a:latin typeface="+mn-lt"/>
                        <a:ea typeface="+mn-ea"/>
                        <a:cs typeface="+mn-cs"/>
                      </a:endParaRPr>
                    </a:p>
                    <a:p>
                      <a:pPr>
                        <a:buFont typeface="Arial" pitchFamily="34" charset="0"/>
                        <a:buChar char="•"/>
                      </a:pPr>
                      <a:r>
                        <a:rPr lang="lv-LV" sz="1600" b="1" kern="1200" baseline="0" dirty="0" err="1" smtClean="0">
                          <a:solidFill>
                            <a:schemeClr val="dk1"/>
                          </a:solidFill>
                          <a:latin typeface="+mn-lt"/>
                          <a:ea typeface="+mn-ea"/>
                          <a:cs typeface="+mn-cs"/>
                        </a:rPr>
                        <a:t>Pleksopātija</a:t>
                      </a:r>
                      <a:r>
                        <a:rPr lang="lv-LV" sz="1600" kern="1200" baseline="0" dirty="0" smtClean="0">
                          <a:solidFill>
                            <a:schemeClr val="dk1"/>
                          </a:solidFill>
                          <a:latin typeface="+mn-lt"/>
                          <a:ea typeface="+mn-ea"/>
                          <a:cs typeface="+mn-cs"/>
                        </a:rPr>
                        <a:t>, piem., </a:t>
                      </a:r>
                      <a:r>
                        <a:rPr lang="lv-LV" sz="1600" kern="1200" baseline="0" dirty="0" err="1" smtClean="0">
                          <a:solidFill>
                            <a:schemeClr val="dk1"/>
                          </a:solidFill>
                          <a:latin typeface="+mn-lt"/>
                          <a:ea typeface="+mn-ea"/>
                          <a:cs typeface="+mn-cs"/>
                        </a:rPr>
                        <a:t>neoplastiska</a:t>
                      </a:r>
                      <a:r>
                        <a:rPr lang="lv-LV" sz="1600" kern="1200" baseline="0" dirty="0" smtClean="0">
                          <a:solidFill>
                            <a:schemeClr val="dk1"/>
                          </a:solidFill>
                          <a:latin typeface="+mn-lt"/>
                          <a:ea typeface="+mn-ea"/>
                          <a:cs typeface="+mn-cs"/>
                        </a:rPr>
                        <a:t> vai </a:t>
                      </a:r>
                      <a:r>
                        <a:rPr lang="lv-LV" sz="1600" kern="1200" baseline="0" dirty="0" err="1" smtClean="0">
                          <a:solidFill>
                            <a:schemeClr val="dk1"/>
                          </a:solidFill>
                          <a:latin typeface="+mn-lt"/>
                          <a:ea typeface="+mn-ea"/>
                          <a:cs typeface="+mn-cs"/>
                        </a:rPr>
                        <a:t>idiopātiska</a:t>
                      </a:r>
                      <a:r>
                        <a:rPr lang="lv-LV" sz="1600" kern="1200" baseline="0" dirty="0" smtClean="0">
                          <a:solidFill>
                            <a:schemeClr val="dk1"/>
                          </a:solidFill>
                          <a:latin typeface="+mn-lt"/>
                          <a:ea typeface="+mn-ea"/>
                          <a:cs typeface="+mn-cs"/>
                        </a:rPr>
                        <a:t> iekaisuma</a:t>
                      </a:r>
                    </a:p>
                    <a:p>
                      <a:pPr>
                        <a:buFont typeface="Arial" pitchFamily="34" charset="0"/>
                        <a:buChar char="•"/>
                      </a:pPr>
                      <a:r>
                        <a:rPr lang="lv-LV" sz="1600" b="1" kern="1200" baseline="0" dirty="0" err="1" smtClean="0">
                          <a:solidFill>
                            <a:schemeClr val="dk1"/>
                          </a:solidFill>
                          <a:latin typeface="+mn-lt"/>
                          <a:ea typeface="+mn-ea"/>
                          <a:cs typeface="+mn-cs"/>
                        </a:rPr>
                        <a:t>Neuromuskulārā</a:t>
                      </a:r>
                      <a:r>
                        <a:rPr lang="lv-LV" sz="1600" b="1" kern="1200" baseline="0" dirty="0" smtClean="0">
                          <a:solidFill>
                            <a:schemeClr val="dk1"/>
                          </a:solidFill>
                          <a:latin typeface="+mn-lt"/>
                          <a:ea typeface="+mn-ea"/>
                          <a:cs typeface="+mn-cs"/>
                        </a:rPr>
                        <a:t> savienojuma </a:t>
                      </a:r>
                      <a:r>
                        <a:rPr lang="lv-LV" sz="1600" kern="1200" baseline="0" dirty="0" smtClean="0">
                          <a:solidFill>
                            <a:schemeClr val="dk1"/>
                          </a:solidFill>
                          <a:latin typeface="+mn-lt"/>
                          <a:ea typeface="+mn-ea"/>
                          <a:cs typeface="+mn-cs"/>
                        </a:rPr>
                        <a:t>slimība, piem., </a:t>
                      </a:r>
                      <a:r>
                        <a:rPr lang="lv-LV" sz="1600" kern="1200" baseline="0" dirty="0" err="1" smtClean="0">
                          <a:solidFill>
                            <a:schemeClr val="dk1"/>
                          </a:solidFill>
                          <a:latin typeface="+mn-lt"/>
                          <a:ea typeface="+mn-ea"/>
                          <a:cs typeface="+mn-cs"/>
                        </a:rPr>
                        <a:t>myasthenia</a:t>
                      </a:r>
                      <a:r>
                        <a:rPr lang="lv-LV" sz="1600" kern="1200" baseline="0" dirty="0" smtClean="0">
                          <a:solidFill>
                            <a:schemeClr val="dk1"/>
                          </a:solidFill>
                          <a:latin typeface="+mn-lt"/>
                          <a:ea typeface="+mn-ea"/>
                          <a:cs typeface="+mn-cs"/>
                        </a:rPr>
                        <a:t> </a:t>
                      </a:r>
                      <a:r>
                        <a:rPr lang="lv-LV" sz="1600" kern="1200" baseline="0" dirty="0" err="1" smtClean="0">
                          <a:solidFill>
                            <a:schemeClr val="dk1"/>
                          </a:solidFill>
                          <a:latin typeface="+mn-lt"/>
                          <a:ea typeface="+mn-ea"/>
                          <a:cs typeface="+mn-cs"/>
                        </a:rPr>
                        <a:t>gravis</a:t>
                      </a:r>
                      <a:endParaRPr lang="lv-LV" sz="1600" kern="1200" baseline="0" dirty="0" smtClean="0">
                        <a:solidFill>
                          <a:schemeClr val="dk1"/>
                        </a:solidFill>
                        <a:latin typeface="+mn-lt"/>
                        <a:ea typeface="+mn-ea"/>
                        <a:cs typeface="+mn-cs"/>
                      </a:endParaRPr>
                    </a:p>
                    <a:p>
                      <a:r>
                        <a:rPr lang="lv-LV" sz="1600" b="1" kern="1200" baseline="0" dirty="0" smtClean="0">
                          <a:solidFill>
                            <a:schemeClr val="dk1"/>
                          </a:solidFill>
                          <a:latin typeface="+mn-lt"/>
                          <a:ea typeface="+mn-ea"/>
                          <a:cs typeface="+mn-cs"/>
                        </a:rPr>
                        <a:t>Muskulatūras</a:t>
                      </a:r>
                      <a:r>
                        <a:rPr lang="lv-LV" sz="1600" kern="1200" baseline="0" dirty="0" smtClean="0">
                          <a:solidFill>
                            <a:schemeClr val="dk1"/>
                          </a:solidFill>
                          <a:latin typeface="+mn-lt"/>
                          <a:ea typeface="+mn-ea"/>
                          <a:cs typeface="+mn-cs"/>
                        </a:rPr>
                        <a:t>, piem., periodiskā paralīze</a:t>
                      </a:r>
                    </a:p>
                    <a:p>
                      <a:r>
                        <a:rPr lang="en-US" sz="1600" b="1" kern="1200" baseline="0" dirty="0" smtClean="0">
                          <a:solidFill>
                            <a:schemeClr val="dk1"/>
                          </a:solidFill>
                          <a:latin typeface="+mn-lt"/>
                          <a:ea typeface="+mn-ea"/>
                          <a:cs typeface="+mn-cs"/>
                        </a:rPr>
                        <a:t>Motor</a:t>
                      </a:r>
                      <a:r>
                        <a:rPr lang="lv-LV" sz="1600" b="1" kern="1200" baseline="0" dirty="0" smtClean="0">
                          <a:solidFill>
                            <a:schemeClr val="dk1"/>
                          </a:solidFill>
                          <a:latin typeface="+mn-lt"/>
                          <a:ea typeface="+mn-ea"/>
                          <a:cs typeface="+mn-cs"/>
                        </a:rPr>
                        <a:t>a</a:t>
                      </a:r>
                      <a:r>
                        <a:rPr lang="en-US" sz="1600" b="1" kern="1200" baseline="0" dirty="0" smtClean="0">
                          <a:solidFill>
                            <a:schemeClr val="dk1"/>
                          </a:solidFill>
                          <a:latin typeface="+mn-lt"/>
                          <a:ea typeface="+mn-ea"/>
                          <a:cs typeface="+mn-cs"/>
                        </a:rPr>
                        <a:t> </a:t>
                      </a:r>
                      <a:r>
                        <a:rPr lang="en-US" sz="1600" b="1" kern="1200" baseline="0" dirty="0" err="1" smtClean="0">
                          <a:solidFill>
                            <a:schemeClr val="dk1"/>
                          </a:solidFill>
                          <a:latin typeface="+mn-lt"/>
                          <a:ea typeface="+mn-ea"/>
                          <a:cs typeface="+mn-cs"/>
                        </a:rPr>
                        <a:t>neuronop</a:t>
                      </a:r>
                      <a:r>
                        <a:rPr lang="lv-LV" sz="1600" b="1" kern="1200" baseline="0" dirty="0" err="1" smtClean="0">
                          <a:solidFill>
                            <a:schemeClr val="dk1"/>
                          </a:solidFill>
                          <a:latin typeface="+mn-lt"/>
                          <a:ea typeface="+mn-ea"/>
                          <a:cs typeface="+mn-cs"/>
                        </a:rPr>
                        <a:t>ātija</a:t>
                      </a:r>
                      <a:r>
                        <a:rPr lang="en-US" sz="1600" kern="1200" baseline="0" dirty="0" smtClean="0">
                          <a:solidFill>
                            <a:schemeClr val="dk1"/>
                          </a:solidFill>
                          <a:latin typeface="+mn-lt"/>
                          <a:ea typeface="+mn-ea"/>
                          <a:cs typeface="+mn-cs"/>
                        </a:rPr>
                        <a:t>, </a:t>
                      </a:r>
                      <a:r>
                        <a:rPr lang="lv-LV" sz="1600" kern="1200" baseline="0" dirty="0" err="1" smtClean="0">
                          <a:solidFill>
                            <a:schemeClr val="dk1"/>
                          </a:solidFill>
                          <a:latin typeface="+mn-lt"/>
                          <a:ea typeface="+mn-ea"/>
                          <a:cs typeface="+mn-cs"/>
                        </a:rPr>
                        <a:t>piem</a:t>
                      </a:r>
                      <a:r>
                        <a:rPr lang="en-US" sz="1600" kern="1200" baseline="0" dirty="0" smtClean="0">
                          <a:solidFill>
                            <a:schemeClr val="dk1"/>
                          </a:solidFill>
                          <a:latin typeface="+mn-lt"/>
                          <a:ea typeface="+mn-ea"/>
                          <a:cs typeface="+mn-cs"/>
                        </a:rPr>
                        <a:t>., ALS/prim</a:t>
                      </a:r>
                      <a:r>
                        <a:rPr lang="lv-LV" sz="1600" kern="1200" baseline="0" dirty="0" smtClean="0">
                          <a:solidFill>
                            <a:schemeClr val="dk1"/>
                          </a:solidFill>
                          <a:latin typeface="+mn-lt"/>
                          <a:ea typeface="+mn-ea"/>
                          <a:cs typeface="+mn-cs"/>
                        </a:rPr>
                        <a:t>ārā </a:t>
                      </a:r>
                      <a:r>
                        <a:rPr lang="en-US" sz="1600" kern="1200" baseline="0" dirty="0" smtClean="0">
                          <a:solidFill>
                            <a:schemeClr val="dk1"/>
                          </a:solidFill>
                          <a:latin typeface="+mn-lt"/>
                          <a:ea typeface="+mn-ea"/>
                          <a:cs typeface="+mn-cs"/>
                        </a:rPr>
                        <a:t>later</a:t>
                      </a:r>
                      <a:r>
                        <a:rPr lang="lv-LV" sz="1600" kern="1200" baseline="0" dirty="0" err="1" smtClean="0">
                          <a:solidFill>
                            <a:schemeClr val="dk1"/>
                          </a:solidFill>
                          <a:latin typeface="+mn-lt"/>
                          <a:ea typeface="+mn-ea"/>
                          <a:cs typeface="+mn-cs"/>
                        </a:rPr>
                        <a:t>ālā</a:t>
                      </a:r>
                      <a:r>
                        <a:rPr lang="lv-LV" sz="1600" kern="1200" baseline="0" dirty="0" smtClean="0">
                          <a:solidFill>
                            <a:schemeClr val="dk1"/>
                          </a:solidFill>
                          <a:latin typeface="+mn-lt"/>
                          <a:ea typeface="+mn-ea"/>
                          <a:cs typeface="+mn-cs"/>
                        </a:rPr>
                        <a:t> </a:t>
                      </a:r>
                      <a:r>
                        <a:rPr lang="en-US" sz="1600" kern="1200" baseline="0" dirty="0" smtClean="0">
                          <a:solidFill>
                            <a:schemeClr val="dk1"/>
                          </a:solidFill>
                          <a:latin typeface="+mn-lt"/>
                          <a:ea typeface="+mn-ea"/>
                          <a:cs typeface="+mn-cs"/>
                        </a:rPr>
                        <a:t>s</a:t>
                      </a:r>
                      <a:r>
                        <a:rPr lang="lv-LV" sz="1600" kern="1200" baseline="0" dirty="0" smtClean="0">
                          <a:solidFill>
                            <a:schemeClr val="dk1"/>
                          </a:solidFill>
                          <a:latin typeface="+mn-lt"/>
                          <a:ea typeface="+mn-ea"/>
                          <a:cs typeface="+mn-cs"/>
                        </a:rPr>
                        <a:t>k</a:t>
                      </a:r>
                      <a:r>
                        <a:rPr lang="en-US" sz="1600" kern="1200" baseline="0" dirty="0" err="1" smtClean="0">
                          <a:solidFill>
                            <a:schemeClr val="dk1"/>
                          </a:solidFill>
                          <a:latin typeface="+mn-lt"/>
                          <a:ea typeface="+mn-ea"/>
                          <a:cs typeface="+mn-cs"/>
                        </a:rPr>
                        <a:t>lero</a:t>
                      </a:r>
                      <a:r>
                        <a:rPr lang="lv-LV" sz="1600" kern="1200" baseline="0" dirty="0" err="1" smtClean="0">
                          <a:solidFill>
                            <a:schemeClr val="dk1"/>
                          </a:solidFill>
                          <a:latin typeface="+mn-lt"/>
                          <a:ea typeface="+mn-ea"/>
                          <a:cs typeface="+mn-cs"/>
                        </a:rPr>
                        <a:t>ze</a:t>
                      </a:r>
                      <a:endParaRPr lang="lv-LV" sz="1600" dirty="0"/>
                    </a:p>
                  </a:txBody>
                  <a:tcPr/>
                </a:tc>
              </a:tr>
            </a:tbl>
          </a:graphicData>
        </a:graphic>
      </p:graphicFrame>
      <p:sp>
        <p:nvSpPr>
          <p:cNvPr id="4" name="Footer Placeholder 3"/>
          <p:cNvSpPr>
            <a:spLocks noGrp="1"/>
          </p:cNvSpPr>
          <p:nvPr>
            <p:ph type="ftr" sz="quarter" idx="11"/>
          </p:nvPr>
        </p:nvSpPr>
        <p:spPr/>
        <p:txBody>
          <a:bodyPr/>
          <a:lstStyle/>
          <a:p>
            <a:r>
              <a:rPr lang="en-US" smtClean="0"/>
              <a:t>LNRA sēde 31.05.2012</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200" dirty="0" smtClean="0">
                <a:solidFill>
                  <a:srgbClr val="FF0000"/>
                </a:solidFill>
              </a:rPr>
              <a:t>Akūta </a:t>
            </a:r>
            <a:r>
              <a:rPr lang="lv-LV" sz="3200" dirty="0" err="1" smtClean="0">
                <a:solidFill>
                  <a:srgbClr val="FF0000"/>
                </a:solidFill>
              </a:rPr>
              <a:t>mielopātija</a:t>
            </a:r>
            <a:r>
              <a:rPr lang="lv-LV" sz="3200" dirty="0" smtClean="0">
                <a:solidFill>
                  <a:srgbClr val="FF0000"/>
                </a:solidFill>
              </a:rPr>
              <a:t> ar normālu MR atradni</a:t>
            </a:r>
            <a:endParaRPr lang="lv-LV" sz="3200" dirty="0">
              <a:solidFill>
                <a:srgbClr val="FF0000"/>
              </a:solidFill>
            </a:endParaRPr>
          </a:p>
        </p:txBody>
      </p:sp>
      <p:graphicFrame>
        <p:nvGraphicFramePr>
          <p:cNvPr id="5" name="Content Placeholder 4"/>
          <p:cNvGraphicFramePr>
            <a:graphicFrameLocks noGrp="1"/>
          </p:cNvGraphicFramePr>
          <p:nvPr>
            <p:ph idx="1"/>
          </p:nvPr>
        </p:nvGraphicFramePr>
        <p:xfrm>
          <a:off x="381000" y="1600201"/>
          <a:ext cx="8305800" cy="3388995"/>
        </p:xfrm>
        <a:graphic>
          <a:graphicData uri="http://schemas.openxmlformats.org/drawingml/2006/table">
            <a:tbl>
              <a:tblPr firstRow="1" bandRow="1">
                <a:tableStyleId>{5C22544A-7EE6-4342-B048-85BDC9FD1C3A}</a:tableStyleId>
              </a:tblPr>
              <a:tblGrid>
                <a:gridCol w="4152900"/>
                <a:gridCol w="4152900"/>
              </a:tblGrid>
              <a:tr h="347663">
                <a:tc>
                  <a:txBody>
                    <a:bodyPr/>
                    <a:lstStyle/>
                    <a:p>
                      <a:r>
                        <a:rPr lang="lv-LV" dirty="0" smtClean="0"/>
                        <a:t>Alternatīvs skaidrojums</a:t>
                      </a:r>
                      <a:endParaRPr lang="lv-LV" dirty="0"/>
                    </a:p>
                  </a:txBody>
                  <a:tcPr/>
                </a:tc>
                <a:tc>
                  <a:txBody>
                    <a:bodyPr/>
                    <a:lstStyle/>
                    <a:p>
                      <a:r>
                        <a:rPr lang="lv-LV" dirty="0" smtClean="0"/>
                        <a:t>Piemēri</a:t>
                      </a:r>
                      <a:endParaRPr lang="lv-LV" dirty="0"/>
                    </a:p>
                  </a:txBody>
                  <a:tcPr/>
                </a:tc>
              </a:tr>
              <a:tr h="2657475">
                <a:tc>
                  <a:txBody>
                    <a:bodyPr/>
                    <a:lstStyle/>
                    <a:p>
                      <a:r>
                        <a:rPr lang="lv-LV" sz="2000" dirty="0" smtClean="0"/>
                        <a:t>Vai </a:t>
                      </a:r>
                      <a:r>
                        <a:rPr lang="lv-LV" sz="2000" dirty="0" err="1" smtClean="0"/>
                        <a:t>neiroloģiskā</a:t>
                      </a:r>
                      <a:r>
                        <a:rPr lang="lv-LV" sz="2000" dirty="0" smtClean="0"/>
                        <a:t> deficīta cēlonis nav bojājums </a:t>
                      </a:r>
                      <a:r>
                        <a:rPr lang="lv-LV" sz="2000" b="1" dirty="0" smtClean="0"/>
                        <a:t>galvas smadzenēs</a:t>
                      </a:r>
                      <a:r>
                        <a:rPr lang="lv-LV" sz="2000" dirty="0" smtClean="0"/>
                        <a:t>?</a:t>
                      </a:r>
                      <a:endParaRPr lang="lv-LV" sz="2000" dirty="0"/>
                    </a:p>
                  </a:txBody>
                  <a:tcPr/>
                </a:tc>
                <a:tc>
                  <a:txBody>
                    <a:bodyPr/>
                    <a:lstStyle/>
                    <a:p>
                      <a:pPr>
                        <a:buFont typeface="Arial" pitchFamily="34" charset="0"/>
                        <a:buChar char="•"/>
                      </a:pPr>
                      <a:r>
                        <a:rPr lang="lv-LV" sz="2000" kern="1200" baseline="0" dirty="0" err="1" smtClean="0">
                          <a:solidFill>
                            <a:schemeClr val="dk1"/>
                          </a:solidFill>
                          <a:latin typeface="+mn-lt"/>
                          <a:ea typeface="+mn-ea"/>
                          <a:cs typeface="+mn-cs"/>
                        </a:rPr>
                        <a:t>Parasagitāla</a:t>
                      </a:r>
                      <a:r>
                        <a:rPr lang="lv-LV" sz="2000" kern="1200" baseline="0" dirty="0" smtClean="0">
                          <a:solidFill>
                            <a:schemeClr val="dk1"/>
                          </a:solidFill>
                          <a:latin typeface="+mn-lt"/>
                          <a:ea typeface="+mn-ea"/>
                          <a:cs typeface="+mn-cs"/>
                        </a:rPr>
                        <a:t> </a:t>
                      </a:r>
                      <a:r>
                        <a:rPr lang="lv-LV" sz="2000" kern="1200" baseline="0" dirty="0" err="1" smtClean="0">
                          <a:solidFill>
                            <a:schemeClr val="dk1"/>
                          </a:solidFill>
                          <a:latin typeface="+mn-lt"/>
                          <a:ea typeface="+mn-ea"/>
                          <a:cs typeface="+mn-cs"/>
                        </a:rPr>
                        <a:t>meningioma</a:t>
                      </a:r>
                      <a:endParaRPr lang="lv-LV" sz="2000" kern="1200" baseline="0" dirty="0" smtClean="0">
                        <a:solidFill>
                          <a:schemeClr val="dk1"/>
                        </a:solidFill>
                        <a:latin typeface="+mn-lt"/>
                        <a:ea typeface="+mn-ea"/>
                        <a:cs typeface="+mn-cs"/>
                      </a:endParaRPr>
                    </a:p>
                    <a:p>
                      <a:pPr>
                        <a:buFont typeface="Arial" pitchFamily="34" charset="0"/>
                        <a:buChar char="•"/>
                      </a:pPr>
                      <a:r>
                        <a:rPr lang="lv-LV" sz="2000" kern="1200" baseline="0" dirty="0" smtClean="0">
                          <a:solidFill>
                            <a:schemeClr val="dk1"/>
                          </a:solidFill>
                          <a:latin typeface="+mn-lt"/>
                          <a:ea typeface="+mn-ea"/>
                          <a:cs typeface="+mn-cs"/>
                        </a:rPr>
                        <a:t>Cerebrāla venoza tromboze</a:t>
                      </a:r>
                    </a:p>
                    <a:p>
                      <a:pPr>
                        <a:buFont typeface="Arial" pitchFamily="34" charset="0"/>
                        <a:buChar char="•"/>
                      </a:pPr>
                      <a:r>
                        <a:rPr lang="lv-LV" sz="2000" kern="1200" baseline="0" dirty="0" smtClean="0">
                          <a:solidFill>
                            <a:schemeClr val="dk1"/>
                          </a:solidFill>
                          <a:latin typeface="+mn-lt"/>
                          <a:ea typeface="+mn-ea"/>
                          <a:cs typeface="+mn-cs"/>
                        </a:rPr>
                        <a:t>A </a:t>
                      </a:r>
                      <a:r>
                        <a:rPr lang="lv-LV" sz="2000" kern="1200" baseline="0" dirty="0" err="1" smtClean="0">
                          <a:solidFill>
                            <a:schemeClr val="dk1"/>
                          </a:solidFill>
                          <a:latin typeface="+mn-lt"/>
                          <a:ea typeface="+mn-ea"/>
                          <a:cs typeface="+mn-cs"/>
                        </a:rPr>
                        <a:t>cerebri</a:t>
                      </a:r>
                      <a:r>
                        <a:rPr lang="lv-LV" sz="2000" kern="1200" baseline="0" dirty="0" smtClean="0">
                          <a:solidFill>
                            <a:schemeClr val="dk1"/>
                          </a:solidFill>
                          <a:latin typeface="+mn-lt"/>
                          <a:ea typeface="+mn-ea"/>
                          <a:cs typeface="+mn-cs"/>
                        </a:rPr>
                        <a:t> </a:t>
                      </a:r>
                      <a:r>
                        <a:rPr lang="lv-LV" sz="2000" kern="1200" baseline="0" dirty="0" err="1" smtClean="0">
                          <a:solidFill>
                            <a:schemeClr val="dk1"/>
                          </a:solidFill>
                          <a:latin typeface="+mn-lt"/>
                          <a:ea typeface="+mn-ea"/>
                          <a:cs typeface="+mn-cs"/>
                        </a:rPr>
                        <a:t>anterior</a:t>
                      </a:r>
                      <a:r>
                        <a:rPr lang="lv-LV" sz="2000" kern="1200" baseline="0" dirty="0" smtClean="0">
                          <a:solidFill>
                            <a:schemeClr val="dk1"/>
                          </a:solidFill>
                          <a:latin typeface="+mn-lt"/>
                          <a:ea typeface="+mn-ea"/>
                          <a:cs typeface="+mn-cs"/>
                        </a:rPr>
                        <a:t> tromboze</a:t>
                      </a:r>
                    </a:p>
                    <a:p>
                      <a:pPr>
                        <a:buFont typeface="Arial" pitchFamily="34" charset="0"/>
                        <a:buChar char="•"/>
                      </a:pPr>
                      <a:r>
                        <a:rPr lang="lv-LV" sz="2000" kern="1200" baseline="0" dirty="0" smtClean="0">
                          <a:solidFill>
                            <a:schemeClr val="dk1"/>
                          </a:solidFill>
                          <a:latin typeface="+mn-lt"/>
                          <a:ea typeface="+mn-ea"/>
                          <a:cs typeface="+mn-cs"/>
                        </a:rPr>
                        <a:t>Normāla  spiediena hidrocefālija</a:t>
                      </a:r>
                    </a:p>
                    <a:p>
                      <a:pPr>
                        <a:buFont typeface="Arial" pitchFamily="34" charset="0"/>
                        <a:buChar char="•"/>
                      </a:pPr>
                      <a:r>
                        <a:rPr lang="lv-LV" sz="2000" kern="1200" baseline="0" dirty="0" smtClean="0">
                          <a:solidFill>
                            <a:schemeClr val="dk1"/>
                          </a:solidFill>
                          <a:latin typeface="+mn-lt"/>
                          <a:ea typeface="+mn-ea"/>
                          <a:cs typeface="+mn-cs"/>
                        </a:rPr>
                        <a:t>Hidrocefālija</a:t>
                      </a:r>
                    </a:p>
                    <a:p>
                      <a:pPr>
                        <a:buFont typeface="Arial" pitchFamily="34" charset="0"/>
                        <a:buChar char="•"/>
                      </a:pPr>
                      <a:r>
                        <a:rPr lang="lv-LV" sz="2000" kern="1200" baseline="0" dirty="0" smtClean="0">
                          <a:solidFill>
                            <a:schemeClr val="dk1"/>
                          </a:solidFill>
                          <a:latin typeface="+mn-lt"/>
                          <a:ea typeface="+mn-ea"/>
                          <a:cs typeface="+mn-cs"/>
                        </a:rPr>
                        <a:t>Sīko asinsvadu slimība (</a:t>
                      </a:r>
                      <a:r>
                        <a:rPr lang="lv-LV" sz="2000" kern="1200" baseline="0" dirty="0" err="1" smtClean="0">
                          <a:solidFill>
                            <a:schemeClr val="dk1"/>
                          </a:solidFill>
                          <a:latin typeface="+mn-lt"/>
                          <a:ea typeface="+mn-ea"/>
                          <a:cs typeface="+mn-cs"/>
                        </a:rPr>
                        <a:t>crus</a:t>
                      </a:r>
                      <a:r>
                        <a:rPr lang="lv-LV" sz="2000" kern="1200" baseline="0" dirty="0" smtClean="0">
                          <a:solidFill>
                            <a:schemeClr val="dk1"/>
                          </a:solidFill>
                          <a:latin typeface="+mn-lt"/>
                          <a:ea typeface="+mn-ea"/>
                          <a:cs typeface="+mn-cs"/>
                        </a:rPr>
                        <a:t> </a:t>
                      </a:r>
                      <a:r>
                        <a:rPr lang="lv-LV" sz="2000" kern="1200" baseline="0" dirty="0" err="1" smtClean="0">
                          <a:solidFill>
                            <a:schemeClr val="dk1"/>
                          </a:solidFill>
                          <a:latin typeface="+mn-lt"/>
                          <a:ea typeface="+mn-ea"/>
                          <a:cs typeface="+mn-cs"/>
                        </a:rPr>
                        <a:t>posterior</a:t>
                      </a:r>
                      <a:r>
                        <a:rPr lang="lv-LV" sz="2000" kern="1200" baseline="0" dirty="0" smtClean="0">
                          <a:solidFill>
                            <a:schemeClr val="dk1"/>
                          </a:solidFill>
                          <a:latin typeface="+mn-lt"/>
                          <a:ea typeface="+mn-ea"/>
                          <a:cs typeface="+mn-cs"/>
                        </a:rPr>
                        <a:t> </a:t>
                      </a:r>
                      <a:r>
                        <a:rPr lang="lv-LV" sz="2000" kern="1200" baseline="0" dirty="0" err="1" smtClean="0">
                          <a:solidFill>
                            <a:schemeClr val="dk1"/>
                          </a:solidFill>
                          <a:latin typeface="+mn-lt"/>
                          <a:ea typeface="+mn-ea"/>
                          <a:cs typeface="+mn-cs"/>
                        </a:rPr>
                        <a:t>vaskulārais</a:t>
                      </a:r>
                      <a:r>
                        <a:rPr lang="lv-LV" sz="2000" kern="1200" baseline="0" dirty="0" smtClean="0">
                          <a:solidFill>
                            <a:schemeClr val="dk1"/>
                          </a:solidFill>
                          <a:latin typeface="+mn-lt"/>
                          <a:ea typeface="+mn-ea"/>
                          <a:cs typeface="+mn-cs"/>
                        </a:rPr>
                        <a:t> segments, </a:t>
                      </a:r>
                      <a:r>
                        <a:rPr lang="lv-LV" sz="2000" kern="1200" baseline="0" dirty="0" err="1" smtClean="0">
                          <a:solidFill>
                            <a:schemeClr val="dk1"/>
                          </a:solidFill>
                          <a:latin typeface="+mn-lt"/>
                          <a:ea typeface="+mn-ea"/>
                          <a:cs typeface="+mn-cs"/>
                        </a:rPr>
                        <a:t>parkinsonisms</a:t>
                      </a:r>
                      <a:r>
                        <a:rPr lang="en-US" sz="2000" kern="1200" baseline="0" dirty="0" smtClean="0">
                          <a:solidFill>
                            <a:schemeClr val="dk1"/>
                          </a:solidFill>
                          <a:latin typeface="+mn-lt"/>
                          <a:ea typeface="+mn-ea"/>
                          <a:cs typeface="+mn-cs"/>
                        </a:rPr>
                        <a:t>)</a:t>
                      </a:r>
                      <a:endParaRPr lang="lv-LV" sz="2000" kern="1200" baseline="0" dirty="0" smtClean="0">
                        <a:solidFill>
                          <a:schemeClr val="dk1"/>
                        </a:solidFill>
                        <a:latin typeface="+mn-lt"/>
                        <a:ea typeface="+mn-ea"/>
                        <a:cs typeface="+mn-cs"/>
                      </a:endParaRPr>
                    </a:p>
                    <a:p>
                      <a:pPr>
                        <a:buFont typeface="Arial" pitchFamily="34" charset="0"/>
                        <a:buChar char="•"/>
                      </a:pPr>
                      <a:r>
                        <a:rPr lang="lv-LV" sz="2000" kern="1200" baseline="0" dirty="0" smtClean="0">
                          <a:solidFill>
                            <a:schemeClr val="dk1"/>
                          </a:solidFill>
                          <a:latin typeface="+mn-lt"/>
                          <a:ea typeface="+mn-ea"/>
                          <a:cs typeface="+mn-cs"/>
                        </a:rPr>
                        <a:t>Citas  </a:t>
                      </a:r>
                      <a:r>
                        <a:rPr lang="lv-LV" sz="2000" kern="1200" baseline="0" dirty="0" err="1" smtClean="0">
                          <a:solidFill>
                            <a:schemeClr val="dk1"/>
                          </a:solidFill>
                          <a:latin typeface="+mn-lt"/>
                          <a:ea typeface="+mn-ea"/>
                          <a:cs typeface="+mn-cs"/>
                        </a:rPr>
                        <a:t>extrapiramidālas</a:t>
                      </a:r>
                      <a:r>
                        <a:rPr lang="lv-LV" sz="2000" kern="1200" baseline="0" dirty="0" smtClean="0">
                          <a:solidFill>
                            <a:schemeClr val="dk1"/>
                          </a:solidFill>
                          <a:latin typeface="+mn-lt"/>
                          <a:ea typeface="+mn-ea"/>
                          <a:cs typeface="+mn-cs"/>
                        </a:rPr>
                        <a:t> slimības</a:t>
                      </a:r>
                      <a:endParaRPr lang="lv-LV" sz="2000" dirty="0"/>
                    </a:p>
                  </a:txBody>
                  <a:tcPr/>
                </a:tc>
              </a:tr>
              <a:tr h="347663">
                <a:tc>
                  <a:txBody>
                    <a:bodyPr/>
                    <a:lstStyle/>
                    <a:p>
                      <a:endParaRPr lang="lv-LV"/>
                    </a:p>
                  </a:txBody>
                  <a:tcPr/>
                </a:tc>
                <a:tc>
                  <a:txBody>
                    <a:bodyPr/>
                    <a:lstStyle/>
                    <a:p>
                      <a:endParaRPr lang="lv-LV" dirty="0"/>
                    </a:p>
                  </a:txBody>
                  <a:tcPr/>
                </a:tc>
              </a:tr>
            </a:tbl>
          </a:graphicData>
        </a:graphic>
      </p:graphicFrame>
      <p:sp>
        <p:nvSpPr>
          <p:cNvPr id="4" name="Footer Placeholder 3"/>
          <p:cNvSpPr>
            <a:spLocks noGrp="1"/>
          </p:cNvSpPr>
          <p:nvPr>
            <p:ph type="ftr" sz="quarter" idx="11"/>
          </p:nvPr>
        </p:nvSpPr>
        <p:spPr/>
        <p:txBody>
          <a:bodyPr/>
          <a:lstStyle/>
          <a:p>
            <a:r>
              <a:rPr lang="en-US" smtClean="0"/>
              <a:t>LNRA sēde 31.05.2012</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200" dirty="0" smtClean="0">
                <a:solidFill>
                  <a:srgbClr val="FF0000"/>
                </a:solidFill>
              </a:rPr>
              <a:t>Akūta </a:t>
            </a:r>
            <a:r>
              <a:rPr lang="lv-LV" sz="3200" dirty="0" err="1" smtClean="0">
                <a:solidFill>
                  <a:srgbClr val="FF0000"/>
                </a:solidFill>
              </a:rPr>
              <a:t>mielopātija</a:t>
            </a:r>
            <a:r>
              <a:rPr lang="lv-LV" sz="3200" dirty="0" smtClean="0">
                <a:solidFill>
                  <a:srgbClr val="FF0000"/>
                </a:solidFill>
              </a:rPr>
              <a:t> ar normālu MR atradni</a:t>
            </a:r>
            <a:endParaRPr lang="lv-LV" sz="3200" dirty="0">
              <a:solidFill>
                <a:srgbClr val="FF0000"/>
              </a:solidFill>
            </a:endParaRPr>
          </a:p>
        </p:txBody>
      </p:sp>
      <p:graphicFrame>
        <p:nvGraphicFramePr>
          <p:cNvPr id="5" name="Content Placeholder 4"/>
          <p:cNvGraphicFramePr>
            <a:graphicFrameLocks noGrp="1"/>
          </p:cNvGraphicFramePr>
          <p:nvPr>
            <p:ph idx="1"/>
          </p:nvPr>
        </p:nvGraphicFramePr>
        <p:xfrm>
          <a:off x="457200" y="1600200"/>
          <a:ext cx="8229600" cy="4191000"/>
        </p:xfrm>
        <a:graphic>
          <a:graphicData uri="http://schemas.openxmlformats.org/drawingml/2006/table">
            <a:tbl>
              <a:tblPr firstRow="1" bandRow="1">
                <a:tableStyleId>{5C22544A-7EE6-4342-B048-85BDC9FD1C3A}</a:tableStyleId>
              </a:tblPr>
              <a:tblGrid>
                <a:gridCol w="4114800"/>
                <a:gridCol w="4114800"/>
              </a:tblGrid>
              <a:tr h="404152">
                <a:tc>
                  <a:txBody>
                    <a:bodyPr/>
                    <a:lstStyle/>
                    <a:p>
                      <a:r>
                        <a:rPr lang="lv-LV" dirty="0" smtClean="0"/>
                        <a:t>Alternatīvs skaidrojums</a:t>
                      </a:r>
                      <a:endParaRPr lang="lv-LV" dirty="0"/>
                    </a:p>
                  </a:txBody>
                  <a:tcPr/>
                </a:tc>
                <a:tc>
                  <a:txBody>
                    <a:bodyPr/>
                    <a:lstStyle/>
                    <a:p>
                      <a:r>
                        <a:rPr lang="lv-LV" dirty="0" smtClean="0"/>
                        <a:t>Piemēri</a:t>
                      </a:r>
                      <a:endParaRPr lang="lv-LV" dirty="0"/>
                    </a:p>
                  </a:txBody>
                  <a:tcPr/>
                </a:tc>
              </a:tr>
              <a:tr h="2790309">
                <a:tc>
                  <a:txBody>
                    <a:bodyPr/>
                    <a:lstStyle/>
                    <a:p>
                      <a:r>
                        <a:rPr lang="lv-LV" sz="1800" kern="1200" baseline="0" dirty="0" smtClean="0">
                          <a:solidFill>
                            <a:schemeClr val="dk1"/>
                          </a:solidFill>
                          <a:latin typeface="+mn-lt"/>
                          <a:ea typeface="+mn-ea"/>
                          <a:cs typeface="+mn-cs"/>
                        </a:rPr>
                        <a:t>Vai tā ir hroniskas metaboliskas, </a:t>
                      </a:r>
                      <a:r>
                        <a:rPr lang="lv-LV" sz="1800" kern="1200" baseline="0" dirty="0" err="1" smtClean="0">
                          <a:solidFill>
                            <a:schemeClr val="dk1"/>
                          </a:solidFill>
                          <a:latin typeface="+mn-lt"/>
                          <a:ea typeface="+mn-ea"/>
                          <a:cs typeface="+mn-cs"/>
                        </a:rPr>
                        <a:t>deģeneratīvas</a:t>
                      </a:r>
                      <a:r>
                        <a:rPr lang="lv-LV" sz="1800" kern="1200" baseline="0" dirty="0" smtClean="0">
                          <a:solidFill>
                            <a:schemeClr val="dk1"/>
                          </a:solidFill>
                          <a:latin typeface="+mn-lt"/>
                          <a:ea typeface="+mn-ea"/>
                          <a:cs typeface="+mn-cs"/>
                        </a:rPr>
                        <a:t>, infekcijas </a:t>
                      </a:r>
                      <a:r>
                        <a:rPr lang="lv-LV" sz="1800" kern="1200" baseline="0" dirty="0" err="1" smtClean="0">
                          <a:solidFill>
                            <a:schemeClr val="dk1"/>
                          </a:solidFill>
                          <a:latin typeface="+mn-lt"/>
                          <a:ea typeface="+mn-ea"/>
                          <a:cs typeface="+mn-cs"/>
                        </a:rPr>
                        <a:t>mielopātijas</a:t>
                      </a:r>
                      <a:r>
                        <a:rPr lang="lv-LV" sz="1800" kern="1200" baseline="0" dirty="0" smtClean="0">
                          <a:solidFill>
                            <a:schemeClr val="dk1"/>
                          </a:solidFill>
                          <a:latin typeface="+mn-lt"/>
                          <a:ea typeface="+mn-ea"/>
                          <a:cs typeface="+mn-cs"/>
                        </a:rPr>
                        <a:t> akūta izpausme? </a:t>
                      </a:r>
                      <a:endParaRPr lang="lv-LV" dirty="0"/>
                    </a:p>
                  </a:txBody>
                  <a:tcPr/>
                </a:tc>
                <a:tc>
                  <a:txBody>
                    <a:bodyPr/>
                    <a:lstStyle/>
                    <a:p>
                      <a:pPr>
                        <a:buFont typeface="Arial" pitchFamily="34" charset="0"/>
                        <a:buChar char="•"/>
                      </a:pPr>
                      <a:r>
                        <a:rPr lang="lv-LV" sz="1800" kern="1200" baseline="0" dirty="0" smtClean="0">
                          <a:solidFill>
                            <a:schemeClr val="dk1"/>
                          </a:solidFill>
                          <a:latin typeface="+mn-lt"/>
                          <a:ea typeface="+mn-ea"/>
                          <a:cs typeface="+mn-cs"/>
                        </a:rPr>
                        <a:t>B12, vara deficīts</a:t>
                      </a:r>
                    </a:p>
                    <a:p>
                      <a:pPr>
                        <a:buFont typeface="Arial" pitchFamily="34" charset="0"/>
                        <a:buChar char="•"/>
                      </a:pPr>
                      <a:r>
                        <a:rPr lang="lv-LV" sz="1800" kern="1200" baseline="0" dirty="0" smtClean="0">
                          <a:solidFill>
                            <a:schemeClr val="dk1"/>
                          </a:solidFill>
                          <a:latin typeface="+mn-lt"/>
                          <a:ea typeface="+mn-ea"/>
                          <a:cs typeface="+mn-cs"/>
                        </a:rPr>
                        <a:t>Slāpekļa inhalācija</a:t>
                      </a:r>
                    </a:p>
                    <a:p>
                      <a:pPr>
                        <a:buFont typeface="Arial" pitchFamily="34" charset="0"/>
                        <a:buChar char="•"/>
                      </a:pPr>
                      <a:r>
                        <a:rPr lang="lv-LV" sz="1800" kern="1200" baseline="0" dirty="0" smtClean="0">
                          <a:solidFill>
                            <a:schemeClr val="dk1"/>
                          </a:solidFill>
                          <a:latin typeface="+mn-lt"/>
                          <a:ea typeface="+mn-ea"/>
                          <a:cs typeface="+mn-cs"/>
                        </a:rPr>
                        <a:t>HTLV-1</a:t>
                      </a:r>
                    </a:p>
                    <a:p>
                      <a:pPr>
                        <a:buFont typeface="Arial" pitchFamily="34" charset="0"/>
                        <a:buChar char="•"/>
                      </a:pPr>
                      <a:r>
                        <a:rPr lang="lv-LV" sz="1800" kern="1200" baseline="0" dirty="0" smtClean="0">
                          <a:solidFill>
                            <a:schemeClr val="dk1"/>
                          </a:solidFill>
                          <a:latin typeface="+mn-lt"/>
                          <a:ea typeface="+mn-ea"/>
                          <a:cs typeface="+mn-cs"/>
                        </a:rPr>
                        <a:t>HIV</a:t>
                      </a:r>
                    </a:p>
                    <a:p>
                      <a:pPr>
                        <a:buFont typeface="Arial" pitchFamily="34" charset="0"/>
                        <a:buChar char="•"/>
                      </a:pPr>
                      <a:r>
                        <a:rPr lang="lv-LV" sz="1800" kern="1200" baseline="0" dirty="0" smtClean="0">
                          <a:solidFill>
                            <a:schemeClr val="dk1"/>
                          </a:solidFill>
                          <a:latin typeface="+mn-lt"/>
                          <a:ea typeface="+mn-ea"/>
                          <a:cs typeface="+mn-cs"/>
                        </a:rPr>
                        <a:t>Sifiliss</a:t>
                      </a:r>
                    </a:p>
                    <a:p>
                      <a:pPr>
                        <a:buFont typeface="Arial" pitchFamily="34" charset="0"/>
                        <a:buChar char="•"/>
                      </a:pPr>
                      <a:r>
                        <a:rPr lang="lv-LV" sz="1800" kern="1200" baseline="0" dirty="0" err="1" smtClean="0">
                          <a:solidFill>
                            <a:schemeClr val="dk1"/>
                          </a:solidFill>
                          <a:latin typeface="+mn-lt"/>
                          <a:ea typeface="+mn-ea"/>
                          <a:cs typeface="+mn-cs"/>
                        </a:rPr>
                        <a:t>Motoro</a:t>
                      </a:r>
                      <a:r>
                        <a:rPr lang="lv-LV" sz="1800" kern="1200" baseline="0" dirty="0" smtClean="0">
                          <a:solidFill>
                            <a:schemeClr val="dk1"/>
                          </a:solidFill>
                          <a:latin typeface="+mn-lt"/>
                          <a:ea typeface="+mn-ea"/>
                          <a:cs typeface="+mn-cs"/>
                        </a:rPr>
                        <a:t> </a:t>
                      </a:r>
                      <a:r>
                        <a:rPr lang="lv-LV" sz="1800" kern="1200" baseline="0" dirty="0" err="1" smtClean="0">
                          <a:solidFill>
                            <a:schemeClr val="dk1"/>
                          </a:solidFill>
                          <a:latin typeface="+mn-lt"/>
                          <a:ea typeface="+mn-ea"/>
                          <a:cs typeface="+mn-cs"/>
                        </a:rPr>
                        <a:t>neuronu</a:t>
                      </a:r>
                      <a:r>
                        <a:rPr lang="lv-LV" sz="1800" kern="1200" baseline="0" dirty="0" smtClean="0">
                          <a:solidFill>
                            <a:schemeClr val="dk1"/>
                          </a:solidFill>
                          <a:latin typeface="+mn-lt"/>
                          <a:ea typeface="+mn-ea"/>
                          <a:cs typeface="+mn-cs"/>
                        </a:rPr>
                        <a:t> slimība (ALS)</a:t>
                      </a:r>
                    </a:p>
                    <a:p>
                      <a:pPr>
                        <a:buFont typeface="Arial" pitchFamily="34" charset="0"/>
                        <a:buChar char="•"/>
                      </a:pPr>
                      <a:r>
                        <a:rPr lang="lv-LV" sz="1800" kern="1200" baseline="0" dirty="0" err="1" smtClean="0">
                          <a:solidFill>
                            <a:schemeClr val="dk1"/>
                          </a:solidFill>
                          <a:latin typeface="+mn-lt"/>
                          <a:ea typeface="+mn-ea"/>
                          <a:cs typeface="+mn-cs"/>
                        </a:rPr>
                        <a:t>Adrenomieloneiropātija</a:t>
                      </a:r>
                      <a:endParaRPr lang="lv-LV" sz="1800" kern="1200" baseline="0" dirty="0" smtClean="0">
                        <a:solidFill>
                          <a:schemeClr val="dk1"/>
                        </a:solidFill>
                        <a:latin typeface="+mn-lt"/>
                        <a:ea typeface="+mn-ea"/>
                        <a:cs typeface="+mn-cs"/>
                      </a:endParaRPr>
                    </a:p>
                    <a:p>
                      <a:pPr>
                        <a:buFont typeface="Arial" pitchFamily="34" charset="0"/>
                        <a:buChar char="•"/>
                      </a:pPr>
                      <a:r>
                        <a:rPr lang="lv-LV" sz="1800" kern="1200" baseline="0" dirty="0" smtClean="0">
                          <a:solidFill>
                            <a:schemeClr val="dk1"/>
                          </a:solidFill>
                          <a:latin typeface="+mn-lt"/>
                          <a:ea typeface="+mn-ea"/>
                          <a:cs typeface="+mn-cs"/>
                        </a:rPr>
                        <a:t>Iedzimtā </a:t>
                      </a:r>
                      <a:r>
                        <a:rPr lang="lv-LV" sz="1800" kern="1200" baseline="0" dirty="0" err="1" smtClean="0">
                          <a:solidFill>
                            <a:schemeClr val="dk1"/>
                          </a:solidFill>
                          <a:latin typeface="+mn-lt"/>
                          <a:ea typeface="+mn-ea"/>
                          <a:cs typeface="+mn-cs"/>
                        </a:rPr>
                        <a:t>spastiskā</a:t>
                      </a:r>
                      <a:r>
                        <a:rPr lang="lv-LV" sz="1800" kern="1200" baseline="0" dirty="0" smtClean="0">
                          <a:solidFill>
                            <a:schemeClr val="dk1"/>
                          </a:solidFill>
                          <a:latin typeface="+mn-lt"/>
                          <a:ea typeface="+mn-ea"/>
                          <a:cs typeface="+mn-cs"/>
                        </a:rPr>
                        <a:t>  </a:t>
                      </a:r>
                      <a:r>
                        <a:rPr lang="lv-LV" sz="1800" kern="1200" baseline="0" dirty="0" err="1" smtClean="0">
                          <a:solidFill>
                            <a:schemeClr val="dk1"/>
                          </a:solidFill>
                          <a:latin typeface="+mn-lt"/>
                          <a:ea typeface="+mn-ea"/>
                          <a:cs typeface="+mn-cs"/>
                        </a:rPr>
                        <a:t>parapleģija</a:t>
                      </a:r>
                      <a:endParaRPr lang="lv-LV" sz="1800" kern="1200" baseline="0" dirty="0" smtClean="0">
                        <a:solidFill>
                          <a:schemeClr val="dk1"/>
                        </a:solidFill>
                        <a:latin typeface="+mn-lt"/>
                        <a:ea typeface="+mn-ea"/>
                        <a:cs typeface="+mn-cs"/>
                      </a:endParaRPr>
                    </a:p>
                    <a:p>
                      <a:pPr>
                        <a:buFont typeface="Arial" pitchFamily="34" charset="0"/>
                        <a:buChar char="•"/>
                      </a:pPr>
                      <a:r>
                        <a:rPr lang="lv-LV" sz="1800" kern="1200" baseline="0" dirty="0" err="1" smtClean="0">
                          <a:solidFill>
                            <a:schemeClr val="dk1"/>
                          </a:solidFill>
                          <a:latin typeface="+mn-lt"/>
                          <a:ea typeface="+mn-ea"/>
                          <a:cs typeface="+mn-cs"/>
                        </a:rPr>
                        <a:t>Friedreich</a:t>
                      </a:r>
                      <a:r>
                        <a:rPr lang="lv-LV" sz="1800" kern="1200" baseline="0" dirty="0" smtClean="0">
                          <a:solidFill>
                            <a:schemeClr val="dk1"/>
                          </a:solidFill>
                          <a:latin typeface="+mn-lt"/>
                          <a:ea typeface="+mn-ea"/>
                          <a:cs typeface="+mn-cs"/>
                        </a:rPr>
                        <a:t> </a:t>
                      </a:r>
                      <a:r>
                        <a:rPr lang="lv-LV" sz="1800" kern="1200" baseline="0" dirty="0" err="1" smtClean="0">
                          <a:solidFill>
                            <a:schemeClr val="dk1"/>
                          </a:solidFill>
                          <a:latin typeface="+mn-lt"/>
                          <a:ea typeface="+mn-ea"/>
                          <a:cs typeface="+mn-cs"/>
                        </a:rPr>
                        <a:t>ataksija</a:t>
                      </a:r>
                      <a:endParaRPr lang="lv-LV" dirty="0"/>
                    </a:p>
                  </a:txBody>
                  <a:tcPr/>
                </a:tc>
              </a:tr>
              <a:tr h="996539">
                <a:tc>
                  <a:txBody>
                    <a:bodyPr/>
                    <a:lstStyle/>
                    <a:p>
                      <a:endParaRPr lang="lv-LV" dirty="0" smtClean="0"/>
                    </a:p>
                    <a:p>
                      <a:r>
                        <a:rPr lang="lv-LV" dirty="0" smtClean="0"/>
                        <a:t>Attēlu kvalitāte?</a:t>
                      </a:r>
                      <a:endParaRPr lang="lv-LV" dirty="0"/>
                    </a:p>
                  </a:txBody>
                  <a:tcPr/>
                </a:tc>
                <a:tc>
                  <a:txBody>
                    <a:bodyPr/>
                    <a:lstStyle/>
                    <a:p>
                      <a:pPr>
                        <a:buFont typeface="Arial" pitchFamily="34" charset="0"/>
                        <a:buChar char="•"/>
                      </a:pPr>
                      <a:endParaRPr lang="lv-LV" dirty="0" smtClean="0"/>
                    </a:p>
                    <a:p>
                      <a:pPr>
                        <a:buFont typeface="Arial" pitchFamily="34" charset="0"/>
                        <a:buChar char="•"/>
                      </a:pPr>
                      <a:r>
                        <a:rPr lang="lv-LV" dirty="0" smtClean="0"/>
                        <a:t>Kustību artefakti</a:t>
                      </a:r>
                    </a:p>
                    <a:p>
                      <a:pPr>
                        <a:buFont typeface="Arial" pitchFamily="34" charset="0"/>
                        <a:buChar char="•"/>
                      </a:pPr>
                      <a:r>
                        <a:rPr lang="lv-LV" dirty="0" smtClean="0"/>
                        <a:t>Zema lauka stipruma MR iekārta (o,5T) </a:t>
                      </a:r>
                      <a:endParaRPr lang="lv-LV" dirty="0"/>
                    </a:p>
                  </a:txBody>
                  <a:tcPr/>
                </a:tc>
              </a:tr>
            </a:tbl>
          </a:graphicData>
        </a:graphic>
      </p:graphicFrame>
      <p:sp>
        <p:nvSpPr>
          <p:cNvPr id="4" name="Footer Placeholder 3"/>
          <p:cNvSpPr>
            <a:spLocks noGrp="1"/>
          </p:cNvSpPr>
          <p:nvPr>
            <p:ph type="ftr" sz="quarter" idx="11"/>
          </p:nvPr>
        </p:nvSpPr>
        <p:spPr/>
        <p:txBody>
          <a:bodyPr/>
          <a:lstStyle/>
          <a:p>
            <a:r>
              <a:rPr lang="en-US" smtClean="0"/>
              <a:t>LNRA sēde 31.05.2012</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200" dirty="0" smtClean="0">
                <a:solidFill>
                  <a:srgbClr val="FF0000"/>
                </a:solidFill>
              </a:rPr>
              <a:t>Akūta </a:t>
            </a:r>
            <a:r>
              <a:rPr lang="lv-LV" sz="3200" dirty="0" err="1" smtClean="0">
                <a:solidFill>
                  <a:srgbClr val="FF0000"/>
                </a:solidFill>
              </a:rPr>
              <a:t>mielopātija</a:t>
            </a:r>
            <a:r>
              <a:rPr lang="lv-LV" sz="3200" dirty="0" smtClean="0">
                <a:solidFill>
                  <a:srgbClr val="FF0000"/>
                </a:solidFill>
              </a:rPr>
              <a:t> ar normālu MR atradni</a:t>
            </a:r>
            <a:endParaRPr lang="lv-LV" sz="3200" dirty="0">
              <a:solidFill>
                <a:srgbClr val="FF0000"/>
              </a:solidFill>
            </a:endParaRPr>
          </a:p>
        </p:txBody>
      </p:sp>
      <p:graphicFrame>
        <p:nvGraphicFramePr>
          <p:cNvPr id="5" name="Content Placeholder 4"/>
          <p:cNvGraphicFramePr>
            <a:graphicFrameLocks noGrp="1"/>
          </p:cNvGraphicFramePr>
          <p:nvPr>
            <p:ph idx="1"/>
          </p:nvPr>
        </p:nvGraphicFramePr>
        <p:xfrm>
          <a:off x="457200" y="1600200"/>
          <a:ext cx="8001000" cy="4038601"/>
        </p:xfrm>
        <a:graphic>
          <a:graphicData uri="http://schemas.openxmlformats.org/drawingml/2006/table">
            <a:tbl>
              <a:tblPr firstRow="1" bandRow="1">
                <a:tableStyleId>{5C22544A-7EE6-4342-B048-85BDC9FD1C3A}</a:tableStyleId>
              </a:tblPr>
              <a:tblGrid>
                <a:gridCol w="4000500"/>
                <a:gridCol w="4000500"/>
              </a:tblGrid>
              <a:tr h="527402">
                <a:tc>
                  <a:txBody>
                    <a:bodyPr/>
                    <a:lstStyle/>
                    <a:p>
                      <a:r>
                        <a:rPr lang="lv-LV" dirty="0" smtClean="0"/>
                        <a:t>Alternatīvs skaidrojums</a:t>
                      </a:r>
                      <a:endParaRPr lang="lv-LV" dirty="0"/>
                    </a:p>
                  </a:txBody>
                  <a:tcPr/>
                </a:tc>
                <a:tc>
                  <a:txBody>
                    <a:bodyPr/>
                    <a:lstStyle/>
                    <a:p>
                      <a:r>
                        <a:rPr lang="lv-LV" dirty="0" smtClean="0"/>
                        <a:t>Piemēri</a:t>
                      </a:r>
                      <a:endParaRPr lang="lv-LV" dirty="0"/>
                    </a:p>
                  </a:txBody>
                  <a:tcPr/>
                </a:tc>
              </a:tr>
              <a:tr h="1690577">
                <a:tc>
                  <a:txBody>
                    <a:bodyPr/>
                    <a:lstStyle/>
                    <a:p>
                      <a:r>
                        <a:rPr lang="lv-LV" sz="1800" kern="1200" baseline="0" dirty="0" smtClean="0">
                          <a:solidFill>
                            <a:schemeClr val="dk1"/>
                          </a:solidFill>
                          <a:latin typeface="+mn-lt"/>
                          <a:ea typeface="+mn-ea"/>
                          <a:cs typeface="+mn-cs"/>
                        </a:rPr>
                        <a:t>Vai MR izmeklējums veikts par agru vai par vēlu un tāpēc tas “palaists garām” (t.i. pirms parādīšanās vai pēc tā atrisinājuma un izzušanas?</a:t>
                      </a:r>
                      <a:endParaRPr lang="en-US" sz="1800" kern="1200" baseline="0" dirty="0" smtClean="0">
                        <a:solidFill>
                          <a:schemeClr val="dk1"/>
                        </a:solidFill>
                        <a:latin typeface="+mn-lt"/>
                        <a:ea typeface="+mn-ea"/>
                        <a:cs typeface="+mn-cs"/>
                      </a:endParaRPr>
                    </a:p>
                  </a:txBody>
                  <a:tcPr/>
                </a:tc>
                <a:tc>
                  <a:txBody>
                    <a:bodyPr/>
                    <a:lstStyle/>
                    <a:p>
                      <a:r>
                        <a:rPr lang="lv-LV" dirty="0" smtClean="0"/>
                        <a:t>Gari NMO bojājumi </a:t>
                      </a:r>
                      <a:r>
                        <a:rPr lang="lv-LV" dirty="0" err="1" smtClean="0"/>
                        <a:t>rekonvalescences</a:t>
                      </a:r>
                      <a:r>
                        <a:rPr lang="lv-LV" dirty="0" smtClean="0"/>
                        <a:t> fāzē var izskatīties </a:t>
                      </a:r>
                      <a:r>
                        <a:rPr lang="lv-LV" dirty="0" err="1" smtClean="0"/>
                        <a:t>traipveida</a:t>
                      </a:r>
                      <a:r>
                        <a:rPr lang="lv-LV" dirty="0" smtClean="0"/>
                        <a:t> vai īsi</a:t>
                      </a:r>
                      <a:endParaRPr lang="lv-LV" dirty="0"/>
                    </a:p>
                  </a:txBody>
                  <a:tcPr/>
                </a:tc>
              </a:tr>
              <a:tr h="910311">
                <a:tc>
                  <a:txBody>
                    <a:bodyPr/>
                    <a:lstStyle/>
                    <a:p>
                      <a:r>
                        <a:rPr lang="lv-LV" dirty="0" smtClean="0"/>
                        <a:t>Vai perēklis ir par mazu, lai to redzētu MR?</a:t>
                      </a:r>
                      <a:endParaRPr lang="lv-LV" dirty="0"/>
                    </a:p>
                  </a:txBody>
                  <a:tcPr/>
                </a:tc>
                <a:tc>
                  <a:txBody>
                    <a:bodyPr/>
                    <a:lstStyle/>
                    <a:p>
                      <a:endParaRPr lang="lv-LV"/>
                    </a:p>
                  </a:txBody>
                  <a:tcPr/>
                </a:tc>
              </a:tr>
              <a:tr h="910311">
                <a:tc>
                  <a:txBody>
                    <a:bodyPr/>
                    <a:lstStyle/>
                    <a:p>
                      <a:r>
                        <a:rPr lang="lv-LV" dirty="0" smtClean="0"/>
                        <a:t>Vai ekstremitāšu vājums ir organisks (“funkcionāls”)?</a:t>
                      </a:r>
                      <a:endParaRPr lang="lv-LV" dirty="0"/>
                    </a:p>
                  </a:txBody>
                  <a:tcPr/>
                </a:tc>
                <a:tc>
                  <a:txBody>
                    <a:bodyPr/>
                    <a:lstStyle/>
                    <a:p>
                      <a:endParaRPr lang="lv-LV" dirty="0"/>
                    </a:p>
                  </a:txBody>
                  <a:tcPr/>
                </a:tc>
              </a:tr>
            </a:tbl>
          </a:graphicData>
        </a:graphic>
      </p:graphicFrame>
      <p:sp>
        <p:nvSpPr>
          <p:cNvPr id="4" name="Footer Placeholder 3"/>
          <p:cNvSpPr>
            <a:spLocks noGrp="1"/>
          </p:cNvSpPr>
          <p:nvPr>
            <p:ph type="ftr" sz="quarter" idx="11"/>
          </p:nvPr>
        </p:nvSpPr>
        <p:spPr/>
        <p:txBody>
          <a:bodyPr/>
          <a:lstStyle/>
          <a:p>
            <a:r>
              <a:rPr lang="en-US" smtClean="0"/>
              <a:t>LNRA sēde 31.05.2012</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3200" dirty="0" smtClean="0">
                <a:solidFill>
                  <a:srgbClr val="FF0000"/>
                </a:solidFill>
              </a:rPr>
              <a:t>Pieeja diagnozei</a:t>
            </a:r>
            <a:r>
              <a:rPr lang="lv-LV" sz="3600" dirty="0" smtClean="0"/>
              <a:t/>
            </a:r>
            <a:br>
              <a:rPr lang="lv-LV" sz="3600" dirty="0" smtClean="0"/>
            </a:br>
            <a:endParaRPr lang="lv-LV" sz="3600" dirty="0"/>
          </a:p>
        </p:txBody>
      </p:sp>
      <p:graphicFrame>
        <p:nvGraphicFramePr>
          <p:cNvPr id="5" name="Content Placeholder 4"/>
          <p:cNvGraphicFramePr>
            <a:graphicFrameLocks noGrp="1"/>
          </p:cNvGraphicFramePr>
          <p:nvPr>
            <p:ph idx="1"/>
          </p:nvPr>
        </p:nvGraphicFramePr>
        <p:xfrm>
          <a:off x="381000" y="1143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LNRA sēde 31.05.2012</a:t>
            </a:r>
            <a:endParaRPr lang="en-US"/>
          </a:p>
        </p:txBody>
      </p:sp>
      <p:sp>
        <p:nvSpPr>
          <p:cNvPr id="6" name="TextBox 5"/>
          <p:cNvSpPr txBox="1"/>
          <p:nvPr/>
        </p:nvSpPr>
        <p:spPr>
          <a:xfrm>
            <a:off x="685800" y="6096000"/>
            <a:ext cx="2893100" cy="646331"/>
          </a:xfrm>
          <a:prstGeom prst="rect">
            <a:avLst/>
          </a:prstGeom>
          <a:noFill/>
        </p:spPr>
        <p:txBody>
          <a:bodyPr wrap="none" rtlCol="0">
            <a:spAutoFit/>
          </a:bodyPr>
          <a:lstStyle/>
          <a:p>
            <a:r>
              <a:rPr lang="lv-LV" sz="1200" dirty="0" smtClean="0"/>
              <a:t>n </a:t>
            </a:r>
            <a:r>
              <a:rPr lang="lv-LV" sz="1200" dirty="0" err="1" smtClean="0"/>
              <a:t>engl</a:t>
            </a:r>
            <a:r>
              <a:rPr lang="lv-LV" sz="1200" dirty="0" smtClean="0"/>
              <a:t> j </a:t>
            </a:r>
            <a:r>
              <a:rPr lang="lv-LV" sz="1200" dirty="0" err="1" smtClean="0"/>
              <a:t>med</a:t>
            </a:r>
            <a:r>
              <a:rPr lang="lv-LV" sz="1200" dirty="0" smtClean="0"/>
              <a:t> 363;6 </a:t>
            </a:r>
            <a:r>
              <a:rPr lang="lv-LV" sz="1200" dirty="0" err="1" smtClean="0"/>
              <a:t>nejm.org</a:t>
            </a:r>
            <a:r>
              <a:rPr lang="lv-LV" sz="1200" dirty="0" smtClean="0"/>
              <a:t> </a:t>
            </a:r>
            <a:r>
              <a:rPr lang="lv-LV" sz="1200" dirty="0" err="1" smtClean="0"/>
              <a:t>august</a:t>
            </a:r>
            <a:r>
              <a:rPr lang="lv-LV" sz="1200" dirty="0" smtClean="0"/>
              <a:t> 5, 2010</a:t>
            </a:r>
          </a:p>
          <a:p>
            <a:r>
              <a:rPr lang="lv-LV" sz="1200" dirty="0" err="1" smtClean="0"/>
              <a:t>Semin</a:t>
            </a:r>
            <a:r>
              <a:rPr lang="lv-LV" sz="1200" dirty="0" smtClean="0"/>
              <a:t> </a:t>
            </a:r>
            <a:r>
              <a:rPr lang="lv-LV" sz="1200" dirty="0" err="1" smtClean="0"/>
              <a:t>Neurol</a:t>
            </a:r>
            <a:r>
              <a:rPr lang="lv-LV" sz="1200" dirty="0" smtClean="0"/>
              <a:t> 2008;Vol 28 [modificēta]</a:t>
            </a:r>
            <a:br>
              <a:rPr lang="lv-LV" sz="1200" dirty="0" smtClean="0"/>
            </a:br>
            <a:endParaRPr lang="lv-LV"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smtClean="0">
                <a:solidFill>
                  <a:srgbClr val="FF0000"/>
                </a:solidFill>
              </a:rPr>
              <a:t>Sastopamība</a:t>
            </a:r>
            <a:endParaRPr lang="lv-LV" sz="3600" dirty="0">
              <a:solidFill>
                <a:srgbClr val="FF0000"/>
              </a:solidFill>
            </a:endParaRPr>
          </a:p>
        </p:txBody>
      </p:sp>
      <p:sp>
        <p:nvSpPr>
          <p:cNvPr id="3" name="Content Placeholder 2"/>
          <p:cNvSpPr>
            <a:spLocks noGrp="1"/>
          </p:cNvSpPr>
          <p:nvPr>
            <p:ph idx="1"/>
          </p:nvPr>
        </p:nvSpPr>
        <p:spPr/>
        <p:txBody>
          <a:bodyPr>
            <a:normAutofit lnSpcReduction="10000"/>
          </a:bodyPr>
          <a:lstStyle/>
          <a:p>
            <a:r>
              <a:rPr lang="lv-LV" sz="2800" dirty="0" smtClean="0"/>
              <a:t>1,3 - 8 jauni gadījumi / 1 milj. iedzīvotājiem gadā; ieskaitot </a:t>
            </a:r>
            <a:r>
              <a:rPr lang="lv-LV" sz="2800" dirty="0" err="1" smtClean="0"/>
              <a:t>demielinizējošos</a:t>
            </a:r>
            <a:r>
              <a:rPr lang="lv-LV" sz="2800" dirty="0" smtClean="0"/>
              <a:t> iemeslus – 26 gadījumi uz 1milj/gadā</a:t>
            </a:r>
          </a:p>
          <a:p>
            <a:r>
              <a:rPr lang="lv-LV" sz="2800" dirty="0" smtClean="0"/>
              <a:t>ASV – 1400 jauni gadījumi gadā, 33 000 invalīdi pēc ATM</a:t>
            </a:r>
          </a:p>
          <a:p>
            <a:r>
              <a:rPr lang="lv-LV" sz="2800" dirty="0" smtClean="0"/>
              <a:t>Slimo pieaugušie un bērni, 2 saslimšanas virsotnes: 10-19g.v. un 30-39g.v.</a:t>
            </a:r>
          </a:p>
          <a:p>
            <a:r>
              <a:rPr lang="lv-LV" sz="2800" dirty="0" err="1" smtClean="0"/>
              <a:t>Idiopātisks</a:t>
            </a:r>
            <a:r>
              <a:rPr lang="lv-LV" sz="2800" dirty="0" smtClean="0"/>
              <a:t> ATM 15-30%</a:t>
            </a:r>
          </a:p>
          <a:p>
            <a:r>
              <a:rPr lang="lv-LV" sz="2800" dirty="0" smtClean="0"/>
              <a:t>Nav atrastas ģeogrāfiskas, dzimuma, ģimenes </a:t>
            </a:r>
            <a:r>
              <a:rPr lang="lv-LV" sz="2800" dirty="0" err="1" smtClean="0"/>
              <a:t>pārmantotības</a:t>
            </a:r>
            <a:r>
              <a:rPr lang="lv-LV" sz="2800" dirty="0" smtClean="0"/>
              <a:t> </a:t>
            </a:r>
            <a:r>
              <a:rPr lang="lv-LV" sz="2800" dirty="0" err="1" smtClean="0"/>
              <a:t>idiopātiska</a:t>
            </a:r>
            <a:r>
              <a:rPr lang="lv-LV" sz="2800" dirty="0" smtClean="0"/>
              <a:t> ATM likumsakarības </a:t>
            </a:r>
          </a:p>
          <a:p>
            <a:endParaRPr lang="lv-LV" dirty="0"/>
          </a:p>
        </p:txBody>
      </p:sp>
      <p:sp>
        <p:nvSpPr>
          <p:cNvPr id="4" name="Footer Placeholder 3"/>
          <p:cNvSpPr>
            <a:spLocks noGrp="1"/>
          </p:cNvSpPr>
          <p:nvPr>
            <p:ph type="ftr" sz="quarter" idx="11"/>
          </p:nvPr>
        </p:nvSpPr>
        <p:spPr/>
        <p:txBody>
          <a:bodyPr/>
          <a:lstStyle/>
          <a:p>
            <a:r>
              <a:rPr lang="en-US" smtClean="0"/>
              <a:t>LNRA sēde 31.05.2012</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smtClean="0">
                <a:solidFill>
                  <a:srgbClr val="FF0000"/>
                </a:solidFill>
              </a:rPr>
              <a:t>ATM iemesli</a:t>
            </a:r>
            <a:endParaRPr lang="lv-LV" sz="3600" dirty="0">
              <a:solidFill>
                <a:srgbClr val="FF0000"/>
              </a:solidFill>
            </a:endParaRPr>
          </a:p>
        </p:txBody>
      </p:sp>
      <p:graphicFrame>
        <p:nvGraphicFramePr>
          <p:cNvPr id="6" name="Content Placeholder 5"/>
          <p:cNvGraphicFramePr>
            <a:graphicFrameLocks noGrp="1"/>
          </p:cNvGraphicFramePr>
          <p:nvPr>
            <p:ph idx="1"/>
          </p:nvPr>
        </p:nvGraphicFramePr>
        <p:xfrm>
          <a:off x="533400" y="1143000"/>
          <a:ext cx="8229600" cy="5151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dirty="0" err="1" smtClean="0">
                          <a:solidFill>
                            <a:schemeClr val="bg1"/>
                          </a:solidFill>
                        </a:rPr>
                        <a:t>Demielinizācija</a:t>
                      </a:r>
                      <a:endParaRPr lang="lv-LV" sz="1800" b="1" dirty="0" smtClean="0">
                        <a:solidFill>
                          <a:schemeClr val="bg1"/>
                        </a:solidFill>
                      </a:endParaRPr>
                    </a:p>
                    <a:p>
                      <a:endParaRPr lang="lv-LV" dirty="0">
                        <a:solidFill>
                          <a:schemeClr val="bg1"/>
                        </a:solidFill>
                      </a:endParaRPr>
                    </a:p>
                  </a:txBody>
                  <a:tcPr/>
                </a:tc>
                <a:tc>
                  <a:txBody>
                    <a:bodyPr/>
                    <a:lstStyle/>
                    <a:p>
                      <a:pPr lvl="0">
                        <a:buFont typeface="Arial" pitchFamily="34" charset="0"/>
                        <a:buChar char="•"/>
                      </a:pPr>
                      <a:r>
                        <a:rPr lang="lv-LV" sz="1600" b="1" dirty="0" smtClean="0">
                          <a:solidFill>
                            <a:schemeClr val="bg1"/>
                          </a:solidFill>
                        </a:rPr>
                        <a:t>MS</a:t>
                      </a:r>
                    </a:p>
                    <a:p>
                      <a:pPr lvl="0">
                        <a:buFont typeface="Arial" pitchFamily="34" charset="0"/>
                        <a:buChar char="•"/>
                      </a:pPr>
                      <a:r>
                        <a:rPr lang="lv-LV" sz="1600" b="1" dirty="0" smtClean="0">
                          <a:solidFill>
                            <a:schemeClr val="bg1"/>
                          </a:solidFill>
                        </a:rPr>
                        <a:t>NMO</a:t>
                      </a:r>
                    </a:p>
                    <a:p>
                      <a:pPr lvl="0">
                        <a:buFont typeface="Arial" pitchFamily="34" charset="0"/>
                        <a:buChar char="•"/>
                      </a:pPr>
                      <a:r>
                        <a:rPr lang="lv-LV" sz="1600" b="1" dirty="0" err="1" smtClean="0">
                          <a:solidFill>
                            <a:schemeClr val="bg1"/>
                          </a:solidFill>
                        </a:rPr>
                        <a:t>Idiopātisks</a:t>
                      </a:r>
                      <a:r>
                        <a:rPr lang="lv-LV" sz="1600" b="1" dirty="0" smtClean="0">
                          <a:solidFill>
                            <a:schemeClr val="bg1"/>
                          </a:solidFill>
                        </a:rPr>
                        <a:t> – </a:t>
                      </a:r>
                      <a:r>
                        <a:rPr lang="lv-LV" sz="1600" b="1" dirty="0" err="1" smtClean="0">
                          <a:solidFill>
                            <a:schemeClr val="bg1"/>
                          </a:solidFill>
                        </a:rPr>
                        <a:t>autoimūna</a:t>
                      </a:r>
                      <a:r>
                        <a:rPr lang="lv-LV" sz="1600" b="1" dirty="0" smtClean="0">
                          <a:solidFill>
                            <a:schemeClr val="bg1"/>
                          </a:solidFill>
                        </a:rPr>
                        <a:t> reakcija , antivielu iedarbība uz neironiem</a:t>
                      </a:r>
                    </a:p>
                  </a:txBody>
                  <a:tcPr/>
                </a:tc>
              </a:tr>
              <a:tr h="370840">
                <a:tc>
                  <a:txBody>
                    <a:bodyPr/>
                    <a:lstStyle/>
                    <a:p>
                      <a:pPr lvl="0"/>
                      <a:r>
                        <a:rPr lang="lv-LV" sz="1800" b="1" dirty="0" smtClean="0">
                          <a:solidFill>
                            <a:schemeClr val="bg1"/>
                          </a:solidFill>
                        </a:rPr>
                        <a:t>Infekcija</a:t>
                      </a:r>
                      <a:endParaRPr lang="lv-LV" sz="1800" b="1"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lv-LV" sz="1600" b="1" dirty="0" smtClean="0">
                          <a:solidFill>
                            <a:schemeClr val="bg1"/>
                          </a:solidFill>
                        </a:rPr>
                        <a:t>Vīrusu- </a:t>
                      </a:r>
                      <a:r>
                        <a:rPr lang="lv-LV" sz="1600" b="1" dirty="0" err="1" smtClean="0">
                          <a:solidFill>
                            <a:schemeClr val="bg1"/>
                          </a:solidFill>
                        </a:rPr>
                        <a:t>Herpes</a:t>
                      </a:r>
                      <a:r>
                        <a:rPr lang="lv-LV" sz="1600" b="1" dirty="0" smtClean="0">
                          <a:solidFill>
                            <a:schemeClr val="bg1"/>
                          </a:solidFill>
                        </a:rPr>
                        <a:t> </a:t>
                      </a:r>
                      <a:r>
                        <a:rPr lang="lv-LV" sz="1600" b="1" dirty="0" err="1" smtClean="0">
                          <a:solidFill>
                            <a:schemeClr val="bg1"/>
                          </a:solidFill>
                        </a:rPr>
                        <a:t>zoster</a:t>
                      </a:r>
                      <a:r>
                        <a:rPr lang="lv-LV" sz="1600" b="1" dirty="0" smtClean="0">
                          <a:solidFill>
                            <a:schemeClr val="bg1"/>
                          </a:solidFill>
                        </a:rPr>
                        <a:t>, </a:t>
                      </a:r>
                      <a:r>
                        <a:rPr lang="lv-LV" sz="1600" b="1" dirty="0" err="1" smtClean="0">
                          <a:solidFill>
                            <a:schemeClr val="bg1"/>
                          </a:solidFill>
                        </a:rPr>
                        <a:t>Herpes</a:t>
                      </a:r>
                      <a:r>
                        <a:rPr lang="lv-LV" sz="1600" b="1" dirty="0" smtClean="0">
                          <a:solidFill>
                            <a:schemeClr val="bg1"/>
                          </a:solidFill>
                        </a:rPr>
                        <a:t> </a:t>
                      </a:r>
                      <a:r>
                        <a:rPr lang="lv-LV" sz="1600" b="1" dirty="0" err="1" smtClean="0">
                          <a:solidFill>
                            <a:schemeClr val="bg1"/>
                          </a:solidFill>
                        </a:rPr>
                        <a:t>simlex</a:t>
                      </a:r>
                      <a:r>
                        <a:rPr lang="lv-LV" sz="1600" b="1" dirty="0" smtClean="0">
                          <a:solidFill>
                            <a:schemeClr val="bg1"/>
                          </a:solidFill>
                        </a:rPr>
                        <a:t>, CMV, EBV, HIV, Influence, A hepatīts</a:t>
                      </a:r>
                    </a:p>
                    <a:p>
                      <a:pPr lvl="0">
                        <a:buFont typeface="Arial" pitchFamily="34" charset="0"/>
                        <a:buChar char="•"/>
                      </a:pPr>
                      <a:r>
                        <a:rPr lang="lv-LV" sz="1600" b="1" dirty="0" smtClean="0">
                          <a:solidFill>
                            <a:schemeClr val="bg1"/>
                          </a:solidFill>
                        </a:rPr>
                        <a:t>Baktēriju – Tuberkuloze, sifiliss, </a:t>
                      </a:r>
                      <a:r>
                        <a:rPr lang="lv-LV" sz="1600" b="1" dirty="0" err="1" smtClean="0">
                          <a:solidFill>
                            <a:schemeClr val="bg1"/>
                          </a:solidFill>
                        </a:rPr>
                        <a:t>Mycoplasma</a:t>
                      </a:r>
                      <a:r>
                        <a:rPr lang="lv-LV" sz="1600" b="1" dirty="0" smtClean="0">
                          <a:solidFill>
                            <a:schemeClr val="bg1"/>
                          </a:solidFill>
                        </a:rPr>
                        <a:t> </a:t>
                      </a:r>
                      <a:r>
                        <a:rPr lang="lv-LV" sz="1600" b="1" dirty="0" err="1" smtClean="0">
                          <a:solidFill>
                            <a:schemeClr val="bg1"/>
                          </a:solidFill>
                        </a:rPr>
                        <a:t>pneumoniae</a:t>
                      </a:r>
                      <a:r>
                        <a:rPr lang="lv-LV" sz="1600" b="1" dirty="0" smtClean="0">
                          <a:solidFill>
                            <a:schemeClr val="bg1"/>
                          </a:solidFill>
                        </a:rPr>
                        <a:t>, </a:t>
                      </a:r>
                      <a:r>
                        <a:rPr lang="lv-LV" sz="1600" b="1" dirty="0" err="1" smtClean="0">
                          <a:solidFill>
                            <a:schemeClr val="bg1"/>
                          </a:solidFill>
                        </a:rPr>
                        <a:t>Lyme</a:t>
                      </a:r>
                      <a:r>
                        <a:rPr lang="lv-LV" sz="1600" b="1" dirty="0" smtClean="0">
                          <a:solidFill>
                            <a:schemeClr val="bg1"/>
                          </a:solidFill>
                        </a:rPr>
                        <a:t> </a:t>
                      </a:r>
                      <a:r>
                        <a:rPr lang="lv-LV" sz="1600" b="1" dirty="0" err="1" smtClean="0">
                          <a:solidFill>
                            <a:schemeClr val="bg1"/>
                          </a:solidFill>
                        </a:rPr>
                        <a:t>borelioze</a:t>
                      </a:r>
                      <a:endParaRPr lang="lv-LV" sz="1600" b="1" dirty="0" smtClean="0">
                        <a:solidFill>
                          <a:schemeClr val="bg1"/>
                        </a:solidFill>
                      </a:endParaRPr>
                    </a:p>
                    <a:p>
                      <a:pPr lvl="0">
                        <a:buFont typeface="Arial" pitchFamily="34" charset="0"/>
                        <a:buChar char="•"/>
                      </a:pPr>
                      <a:r>
                        <a:rPr lang="lv-LV" sz="1600" b="1" dirty="0" err="1" smtClean="0">
                          <a:solidFill>
                            <a:schemeClr val="bg1"/>
                          </a:solidFill>
                        </a:rPr>
                        <a:t>Postvakcinācijas</a:t>
                      </a:r>
                      <a:r>
                        <a:rPr lang="lv-LV" sz="1600" b="1" dirty="0" smtClean="0">
                          <a:solidFill>
                            <a:schemeClr val="bg1"/>
                          </a:solidFill>
                        </a:rPr>
                        <a:t> – masalas, trakumsērga</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dirty="0" smtClean="0">
                          <a:solidFill>
                            <a:schemeClr val="bg1"/>
                          </a:solidFill>
                        </a:rPr>
                        <a:t>Iekaisums</a:t>
                      </a:r>
                      <a:endParaRPr lang="lv-LV" sz="1600" b="1" dirty="0" smtClean="0">
                        <a:solidFill>
                          <a:schemeClr val="bg1"/>
                        </a:solidFill>
                      </a:endParaRPr>
                    </a:p>
                    <a:p>
                      <a:endParaRPr lang="lv-LV" dirty="0">
                        <a:solidFill>
                          <a:schemeClr val="bg1"/>
                        </a:solidFill>
                      </a:endParaRPr>
                    </a:p>
                  </a:txBody>
                  <a:tcPr/>
                </a:tc>
                <a:tc>
                  <a:txBody>
                    <a:bodyPr/>
                    <a:lstStyle/>
                    <a:p>
                      <a:pPr lvl="0">
                        <a:buFont typeface="Arial" pitchFamily="34" charset="0"/>
                        <a:buChar char="•"/>
                      </a:pPr>
                      <a:r>
                        <a:rPr lang="lv-LV" sz="1600" b="1" dirty="0" err="1" smtClean="0">
                          <a:solidFill>
                            <a:schemeClr val="bg1"/>
                          </a:solidFill>
                        </a:rPr>
                        <a:t>Sarkoidoze</a:t>
                      </a:r>
                      <a:endParaRPr lang="lv-LV" sz="1600" b="1" dirty="0" smtClean="0">
                        <a:solidFill>
                          <a:schemeClr val="bg1"/>
                        </a:solidFill>
                      </a:endParaRPr>
                    </a:p>
                    <a:p>
                      <a:pPr lvl="0">
                        <a:buFont typeface="Arial" pitchFamily="34" charset="0"/>
                        <a:buChar char="•"/>
                      </a:pPr>
                      <a:r>
                        <a:rPr lang="lv-LV" sz="1600" b="1" dirty="0" err="1" smtClean="0">
                          <a:solidFill>
                            <a:schemeClr val="bg1"/>
                          </a:solidFill>
                        </a:rPr>
                        <a:t>Lupus</a:t>
                      </a:r>
                      <a:r>
                        <a:rPr lang="lv-LV" sz="1600" b="1" dirty="0" smtClean="0">
                          <a:solidFill>
                            <a:schemeClr val="bg1"/>
                          </a:solidFill>
                        </a:rPr>
                        <a:t> </a:t>
                      </a:r>
                      <a:r>
                        <a:rPr lang="lv-LV" sz="1600" b="1" dirty="0" err="1" smtClean="0">
                          <a:solidFill>
                            <a:schemeClr val="bg1"/>
                          </a:solidFill>
                        </a:rPr>
                        <a:t>erythematodes</a:t>
                      </a:r>
                      <a:endParaRPr lang="lv-LV" sz="1600" b="1" dirty="0" smtClean="0">
                        <a:solidFill>
                          <a:schemeClr val="bg1"/>
                        </a:solidFill>
                      </a:endParaRPr>
                    </a:p>
                    <a:p>
                      <a:pPr lvl="0">
                        <a:buFont typeface="Arial" pitchFamily="34" charset="0"/>
                        <a:buChar char="•"/>
                      </a:pPr>
                      <a:r>
                        <a:rPr lang="lv-LV" sz="1600" b="1" i="0" dirty="0" err="1" smtClean="0">
                          <a:solidFill>
                            <a:schemeClr val="bg1"/>
                          </a:solidFill>
                        </a:rPr>
                        <a:t>Sjogrena</a:t>
                      </a:r>
                      <a:r>
                        <a:rPr lang="lv-LV" sz="1600" b="1" i="0" dirty="0" smtClean="0">
                          <a:solidFill>
                            <a:schemeClr val="bg1"/>
                          </a:solidFill>
                        </a:rPr>
                        <a:t> sindroms</a:t>
                      </a:r>
                      <a:endParaRPr lang="lv-LV" sz="1600" b="1" dirty="0" smtClean="0">
                        <a:solidFill>
                          <a:schemeClr val="bg1"/>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dirty="0" err="1" smtClean="0">
                          <a:solidFill>
                            <a:schemeClr val="bg1"/>
                          </a:solidFill>
                        </a:rPr>
                        <a:t>Vaskulārs</a:t>
                      </a:r>
                      <a:r>
                        <a:rPr lang="lv-LV" sz="1800" b="1" dirty="0" smtClean="0">
                          <a:solidFill>
                            <a:schemeClr val="bg1"/>
                          </a:solidFill>
                        </a:rPr>
                        <a:t>  </a:t>
                      </a:r>
                      <a:endParaRPr lang="lv-LV" sz="18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lv-LV" sz="1600" b="1" dirty="0" err="1" smtClean="0">
                          <a:solidFill>
                            <a:schemeClr val="bg1"/>
                          </a:solidFill>
                        </a:rPr>
                        <a:t>Spinālās</a:t>
                      </a:r>
                      <a:r>
                        <a:rPr lang="lv-LV" sz="1600" b="1" dirty="0" smtClean="0">
                          <a:solidFill>
                            <a:schemeClr val="bg1"/>
                          </a:solidFill>
                        </a:rPr>
                        <a:t> artērijas tromboze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lv-LV" sz="1600" b="1" dirty="0" smtClean="0">
                          <a:solidFill>
                            <a:schemeClr val="bg1"/>
                          </a:solidFill>
                        </a:rPr>
                        <a:t>Sekundārs </a:t>
                      </a:r>
                      <a:r>
                        <a:rPr lang="lv-LV" sz="1600" b="1" dirty="0" err="1" smtClean="0">
                          <a:solidFill>
                            <a:schemeClr val="bg1"/>
                          </a:solidFill>
                        </a:rPr>
                        <a:t>vaskulīts</a:t>
                      </a:r>
                      <a:r>
                        <a:rPr lang="lv-LV" sz="1600" b="1" dirty="0" smtClean="0">
                          <a:solidFill>
                            <a:schemeClr val="bg1"/>
                          </a:solidFill>
                        </a:rPr>
                        <a:t> (heroīns)</a:t>
                      </a:r>
                      <a:r>
                        <a:rPr lang="lv-LV" sz="1600" b="1" baseline="0" dirty="0" smtClean="0">
                          <a:solidFill>
                            <a:schemeClr val="bg1"/>
                          </a:solidFill>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lv-LV" sz="1600" b="1" dirty="0" smtClean="0">
                          <a:solidFill>
                            <a:schemeClr val="bg1"/>
                          </a:solidFill>
                        </a:rPr>
                        <a:t>AVM</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dirty="0" err="1" smtClean="0">
                          <a:solidFill>
                            <a:schemeClr val="bg1"/>
                          </a:solidFill>
                        </a:rPr>
                        <a:t>Neoplastisks</a:t>
                      </a:r>
                      <a:r>
                        <a:rPr lang="lv-LV" sz="1800" b="1" dirty="0" smtClean="0">
                          <a:solidFill>
                            <a:schemeClr val="bg1"/>
                          </a:solidFill>
                        </a:rPr>
                        <a:t> un  </a:t>
                      </a:r>
                      <a:r>
                        <a:rPr lang="lv-LV" sz="1800" b="1" dirty="0" err="1" smtClean="0">
                          <a:solidFill>
                            <a:schemeClr val="bg1"/>
                          </a:solidFill>
                        </a:rPr>
                        <a:t>paraneoplastisks</a:t>
                      </a:r>
                      <a:r>
                        <a:rPr lang="lv-LV" sz="1800" b="1" dirty="0" smtClean="0">
                          <a:solidFill>
                            <a:schemeClr val="bg1"/>
                          </a:solidFill>
                        </a:rPr>
                        <a:t> </a:t>
                      </a:r>
                      <a:r>
                        <a:rPr lang="lv-LV" sz="1600" b="1" dirty="0" smtClean="0">
                          <a:solidFill>
                            <a:schemeClr val="bg1"/>
                          </a:solidFill>
                        </a:rPr>
                        <a:t>- </a:t>
                      </a:r>
                      <a:r>
                        <a:rPr lang="lv-LV" sz="1600" b="1" dirty="0" err="1" smtClean="0">
                          <a:solidFill>
                            <a:schemeClr val="bg1"/>
                          </a:solidFill>
                        </a:rPr>
                        <a:t>autoimūna</a:t>
                      </a:r>
                      <a:r>
                        <a:rPr lang="lv-LV" sz="1600" b="1" dirty="0" smtClean="0">
                          <a:solidFill>
                            <a:schemeClr val="bg1"/>
                          </a:solidFill>
                        </a:rPr>
                        <a:t> reakcija uz audzēju organismā -  antivielu iedarbība uz neironiem</a:t>
                      </a:r>
                    </a:p>
                    <a:p>
                      <a:endParaRPr lang="lv-LV" dirty="0">
                        <a:solidFill>
                          <a:schemeClr val="bg1"/>
                        </a:solidFill>
                      </a:endParaRPr>
                    </a:p>
                  </a:txBody>
                  <a:tcPr>
                    <a:solidFill>
                      <a:schemeClr val="accent1"/>
                    </a:solidFill>
                  </a:tcPr>
                </a:tc>
                <a:tc>
                  <a:txBody>
                    <a:bodyPr/>
                    <a:lstStyle/>
                    <a:p>
                      <a:endParaRPr lang="lv-LV" dirty="0">
                        <a:solidFill>
                          <a:schemeClr val="bg1"/>
                        </a:solidFill>
                      </a:endParaRPr>
                    </a:p>
                  </a:txBody>
                  <a:tcPr>
                    <a:solidFill>
                      <a:schemeClr val="accent1"/>
                    </a:solidFill>
                  </a:tcPr>
                </a:tc>
              </a:tr>
            </a:tbl>
          </a:graphicData>
        </a:graphic>
      </p:graphicFrame>
      <p:sp>
        <p:nvSpPr>
          <p:cNvPr id="4" name="Footer Placeholder 3"/>
          <p:cNvSpPr>
            <a:spLocks noGrp="1"/>
          </p:cNvSpPr>
          <p:nvPr>
            <p:ph type="ftr" sz="quarter" idx="11"/>
          </p:nvPr>
        </p:nvSpPr>
        <p:spPr/>
        <p:txBody>
          <a:bodyPr/>
          <a:lstStyle/>
          <a:p>
            <a:r>
              <a:rPr lang="en-US" smtClean="0"/>
              <a:t>LNRA sēde 31.05.2012</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smtClean="0">
                <a:solidFill>
                  <a:srgbClr val="FF0000"/>
                </a:solidFill>
              </a:rPr>
              <a:t>ATM klīnika</a:t>
            </a:r>
            <a:endParaRPr lang="lv-LV" sz="3600" dirty="0">
              <a:solidFill>
                <a:srgbClr val="FF0000"/>
              </a:solidFill>
            </a:endParaRPr>
          </a:p>
        </p:txBody>
      </p:sp>
      <p:sp>
        <p:nvSpPr>
          <p:cNvPr id="3" name="Content Placeholder 2"/>
          <p:cNvSpPr>
            <a:spLocks noGrp="1"/>
          </p:cNvSpPr>
          <p:nvPr>
            <p:ph idx="1"/>
          </p:nvPr>
        </p:nvSpPr>
        <p:spPr/>
        <p:txBody>
          <a:bodyPr>
            <a:normAutofit/>
          </a:bodyPr>
          <a:lstStyle/>
          <a:p>
            <a:r>
              <a:rPr lang="lv-LV" sz="2400" dirty="0" smtClean="0">
                <a:latin typeface="+mj-lt"/>
              </a:rPr>
              <a:t>Simptomi attīstās strauji, dažu stundu līdz nedēļu laikā; 45% pacientu -24 </a:t>
            </a:r>
            <a:r>
              <a:rPr lang="lv-LV" sz="2400" dirty="0" err="1" smtClean="0">
                <a:latin typeface="+mj-lt"/>
              </a:rPr>
              <a:t>st</a:t>
            </a:r>
            <a:r>
              <a:rPr lang="lv-LV" sz="2400" dirty="0" smtClean="0">
                <a:latin typeface="+mj-lt"/>
              </a:rPr>
              <a:t> laikā</a:t>
            </a:r>
          </a:p>
          <a:p>
            <a:r>
              <a:rPr lang="lv-LV" sz="2400" dirty="0" smtClean="0">
                <a:latin typeface="+mj-lt"/>
              </a:rPr>
              <a:t>Locekļu vājums, jušanas traucējumi, zarnu trakta un urinācijas traucējumi, muguras un </a:t>
            </a:r>
            <a:r>
              <a:rPr lang="lv-LV" sz="2400" dirty="0" err="1" smtClean="0">
                <a:latin typeface="+mj-lt"/>
              </a:rPr>
              <a:t>radikulāras</a:t>
            </a:r>
            <a:r>
              <a:rPr lang="lv-LV" sz="2400" dirty="0" smtClean="0">
                <a:latin typeface="+mj-lt"/>
              </a:rPr>
              <a:t> sāpes, t⁰, vibrācijas, locekļu stāvokļa sajūtas traucējumi</a:t>
            </a:r>
          </a:p>
          <a:p>
            <a:r>
              <a:rPr lang="lv-LV" sz="2400" dirty="0" smtClean="0">
                <a:latin typeface="+mj-lt"/>
              </a:rPr>
              <a:t>Atveseļošanās – var nebūt, būt daļēja, pilnīga: 1-3mēn laikā, vairumā gadījumu- apmierinoša vai laba</a:t>
            </a:r>
          </a:p>
          <a:p>
            <a:r>
              <a:rPr lang="lv-LV" sz="2400" dirty="0" smtClean="0">
                <a:latin typeface="+mj-lt"/>
              </a:rPr>
              <a:t>Pamatā – </a:t>
            </a:r>
            <a:r>
              <a:rPr lang="lv-LV" sz="2400" dirty="0" err="1" smtClean="0">
                <a:latin typeface="+mj-lt"/>
              </a:rPr>
              <a:t>monofāziska</a:t>
            </a:r>
            <a:r>
              <a:rPr lang="lv-LV" sz="2400" dirty="0" smtClean="0">
                <a:latin typeface="+mj-lt"/>
              </a:rPr>
              <a:t>, retāk </a:t>
            </a:r>
            <a:r>
              <a:rPr lang="lv-LV" sz="2400" dirty="0" err="1" smtClean="0">
                <a:latin typeface="+mj-lt"/>
              </a:rPr>
              <a:t>recidivējoša</a:t>
            </a:r>
            <a:r>
              <a:rPr lang="lv-LV" sz="2400" dirty="0" smtClean="0">
                <a:latin typeface="+mj-lt"/>
              </a:rPr>
              <a:t>, parasti, ja pastāv hroniska </a:t>
            </a:r>
            <a:r>
              <a:rPr lang="lv-LV" sz="2400" dirty="0" err="1" smtClean="0">
                <a:latin typeface="+mj-lt"/>
              </a:rPr>
              <a:t>pamatsaslimšana</a:t>
            </a:r>
            <a:endParaRPr lang="lv-LV" sz="2400" dirty="0" smtClean="0">
              <a:latin typeface="+mj-lt"/>
            </a:endParaRPr>
          </a:p>
          <a:p>
            <a:r>
              <a:rPr lang="lv-LV" sz="2400" dirty="0" smtClean="0">
                <a:latin typeface="+mj-lt"/>
              </a:rPr>
              <a:t>Laboratoriskā atradne- </a:t>
            </a:r>
            <a:r>
              <a:rPr lang="lv-LV" sz="2400" dirty="0" err="1" smtClean="0">
                <a:latin typeface="+mj-lt"/>
              </a:rPr>
              <a:t>pleocitoze</a:t>
            </a:r>
            <a:r>
              <a:rPr lang="lv-LV" sz="2400" dirty="0" smtClean="0">
                <a:latin typeface="+mj-lt"/>
              </a:rPr>
              <a:t>, </a:t>
            </a:r>
            <a:r>
              <a:rPr lang="lv-LV" sz="2400" dirty="0" smtClean="0">
                <a:latin typeface="+mj-lt"/>
                <a:cs typeface="Arial"/>
              </a:rPr>
              <a:t>↑</a:t>
            </a:r>
            <a:r>
              <a:rPr lang="lv-LV" sz="2400" dirty="0" err="1" smtClean="0">
                <a:latin typeface="+mj-lt"/>
                <a:cs typeface="Arial"/>
              </a:rPr>
              <a:t>IgG</a:t>
            </a:r>
            <a:endParaRPr lang="lv-LV" sz="2400" dirty="0" smtClean="0">
              <a:latin typeface="+mj-lt"/>
            </a:endParaRPr>
          </a:p>
          <a:p>
            <a:endParaRPr lang="lv-LV" sz="2800" dirty="0"/>
          </a:p>
        </p:txBody>
      </p:sp>
      <p:sp>
        <p:nvSpPr>
          <p:cNvPr id="4" name="Footer Placeholder 3"/>
          <p:cNvSpPr>
            <a:spLocks noGrp="1"/>
          </p:cNvSpPr>
          <p:nvPr>
            <p:ph type="ftr" sz="quarter" idx="11"/>
          </p:nvPr>
        </p:nvSpPr>
        <p:spPr/>
        <p:txBody>
          <a:bodyPr/>
          <a:lstStyle/>
          <a:p>
            <a:r>
              <a:rPr lang="en-US" smtClean="0"/>
              <a:t>LNRA sēde 31.05.2012</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800" dirty="0" smtClean="0">
                <a:solidFill>
                  <a:srgbClr val="FF0000"/>
                </a:solidFill>
              </a:rPr>
              <a:t>Muguras smadzeņu </a:t>
            </a:r>
            <a:r>
              <a:rPr lang="lv-LV" sz="2800" dirty="0" err="1" smtClean="0">
                <a:solidFill>
                  <a:srgbClr val="FF0000"/>
                </a:solidFill>
              </a:rPr>
              <a:t>antomija</a:t>
            </a:r>
            <a:endParaRPr lang="lv-LV" sz="2800" dirty="0">
              <a:solidFill>
                <a:srgbClr val="FF0000"/>
              </a:solidFill>
            </a:endParaRPr>
          </a:p>
        </p:txBody>
      </p:sp>
      <p:pic>
        <p:nvPicPr>
          <p:cNvPr id="5" name="Content Placeholder 4" descr="ATM 7_0.tmp"/>
          <p:cNvPicPr>
            <a:picLocks noGrp="1" noChangeAspect="1"/>
          </p:cNvPicPr>
          <p:nvPr>
            <p:ph idx="1"/>
          </p:nvPr>
        </p:nvPicPr>
        <p:blipFill>
          <a:blip r:embed="rId2" cstate="print">
            <a:lum bright="-10000" contrast="20000"/>
          </a:blip>
          <a:stretch>
            <a:fillRect/>
          </a:stretch>
        </p:blipFill>
        <p:spPr>
          <a:xfrm>
            <a:off x="304800" y="1101912"/>
            <a:ext cx="4343400" cy="2342029"/>
          </a:xfrm>
        </p:spPr>
      </p:pic>
      <p:sp>
        <p:nvSpPr>
          <p:cNvPr id="4" name="Footer Placeholder 3"/>
          <p:cNvSpPr>
            <a:spLocks noGrp="1"/>
          </p:cNvSpPr>
          <p:nvPr>
            <p:ph type="ftr" sz="quarter" idx="11"/>
          </p:nvPr>
        </p:nvSpPr>
        <p:spPr/>
        <p:txBody>
          <a:bodyPr/>
          <a:lstStyle/>
          <a:p>
            <a:r>
              <a:rPr lang="en-US" smtClean="0"/>
              <a:t>LNRA sēde 31.05.2012</a:t>
            </a:r>
            <a:endParaRPr lang="en-US"/>
          </a:p>
        </p:txBody>
      </p:sp>
      <p:pic>
        <p:nvPicPr>
          <p:cNvPr id="6" name="Picture 5" descr="ATM 5_0.tmp"/>
          <p:cNvPicPr>
            <a:picLocks noChangeAspect="1"/>
          </p:cNvPicPr>
          <p:nvPr/>
        </p:nvPicPr>
        <p:blipFill>
          <a:blip r:embed="rId3" cstate="print">
            <a:lum bright="-10000" contrast="30000"/>
          </a:blip>
          <a:stretch>
            <a:fillRect/>
          </a:stretch>
        </p:blipFill>
        <p:spPr>
          <a:xfrm>
            <a:off x="4800600" y="1447800"/>
            <a:ext cx="3948545" cy="4572000"/>
          </a:xfrm>
          <a:prstGeom prst="rect">
            <a:avLst/>
          </a:prstGeom>
        </p:spPr>
      </p:pic>
      <p:pic>
        <p:nvPicPr>
          <p:cNvPr id="7" name="Picture 6" descr="ATM 6_0.tmp"/>
          <p:cNvPicPr>
            <a:picLocks noChangeAspect="1"/>
          </p:cNvPicPr>
          <p:nvPr/>
        </p:nvPicPr>
        <p:blipFill>
          <a:blip r:embed="rId4" cstate="print">
            <a:lum bright="-10000" contrast="20000"/>
          </a:blip>
          <a:stretch>
            <a:fillRect/>
          </a:stretch>
        </p:blipFill>
        <p:spPr>
          <a:xfrm>
            <a:off x="304800" y="3429000"/>
            <a:ext cx="4343400" cy="300928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200" dirty="0" smtClean="0">
                <a:solidFill>
                  <a:srgbClr val="FF0000"/>
                </a:solidFill>
              </a:rPr>
              <a:t>ATM </a:t>
            </a:r>
            <a:r>
              <a:rPr lang="lv-LV" sz="3200" dirty="0" err="1" smtClean="0">
                <a:solidFill>
                  <a:srgbClr val="FF0000"/>
                </a:solidFill>
              </a:rPr>
              <a:t>neiroloģiskie</a:t>
            </a:r>
            <a:r>
              <a:rPr lang="lv-LV" sz="3200" dirty="0" smtClean="0">
                <a:solidFill>
                  <a:srgbClr val="FF0000"/>
                </a:solidFill>
              </a:rPr>
              <a:t> sindromi</a:t>
            </a:r>
            <a:endParaRPr lang="lv-LV" sz="3200" dirty="0">
              <a:solidFill>
                <a:srgbClr val="FF0000"/>
              </a:solidFill>
            </a:endParaRPr>
          </a:p>
        </p:txBody>
      </p:sp>
      <p:graphicFrame>
        <p:nvGraphicFramePr>
          <p:cNvPr id="6" name="Content Placeholder 5"/>
          <p:cNvGraphicFramePr>
            <a:graphicFrameLocks noGrp="1"/>
          </p:cNvGraphicFramePr>
          <p:nvPr>
            <p:ph idx="1"/>
          </p:nvPr>
        </p:nvGraphicFramePr>
        <p:xfrm>
          <a:off x="457200" y="1600200"/>
          <a:ext cx="8229600" cy="519049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nSpc>
                          <a:spcPct val="115000"/>
                        </a:lnSpc>
                        <a:spcAft>
                          <a:spcPts val="0"/>
                        </a:spcAft>
                      </a:pPr>
                      <a:r>
                        <a:rPr lang="lv-LV" sz="1400" b="1" dirty="0">
                          <a:solidFill>
                            <a:srgbClr val="231F20"/>
                          </a:solidFill>
                          <a:latin typeface="AdvP43C0B1"/>
                          <a:ea typeface="Calibri"/>
                          <a:cs typeface="AdvP43C0B1"/>
                        </a:rPr>
                        <a:t>Bojājuma tips    </a:t>
                      </a:r>
                      <a:endParaRPr lang="lv-LV" sz="1200" dirty="0">
                        <a:latin typeface="Times New Roman"/>
                        <a:ea typeface="Calibri"/>
                        <a:cs typeface="Times New Roman"/>
                      </a:endParaRPr>
                    </a:p>
                  </a:txBody>
                  <a:tcPr marL="68580" marR="68580" marT="0" marB="0"/>
                </a:tc>
                <a:tc>
                  <a:txBody>
                    <a:bodyPr/>
                    <a:lstStyle/>
                    <a:p>
                      <a:pPr>
                        <a:lnSpc>
                          <a:spcPct val="115000"/>
                        </a:lnSpc>
                        <a:spcAft>
                          <a:spcPts val="0"/>
                        </a:spcAft>
                      </a:pPr>
                      <a:r>
                        <a:rPr lang="lv-LV" sz="1400" b="1">
                          <a:solidFill>
                            <a:srgbClr val="231F20"/>
                          </a:solidFill>
                          <a:latin typeface="AdvP43C0B1"/>
                          <a:ea typeface="Calibri"/>
                          <a:cs typeface="AdvP43C0B1"/>
                        </a:rPr>
                        <a:t>Iesaistītie trakti          </a:t>
                      </a:r>
                      <a:endParaRPr lang="lv-LV" sz="1200">
                        <a:latin typeface="Times New Roman"/>
                        <a:ea typeface="Calibri"/>
                        <a:cs typeface="Times New Roman"/>
                      </a:endParaRPr>
                    </a:p>
                  </a:txBody>
                  <a:tcPr marL="68580" marR="68580" marT="0" marB="0"/>
                </a:tc>
                <a:tc>
                  <a:txBody>
                    <a:bodyPr/>
                    <a:lstStyle/>
                    <a:p>
                      <a:pPr>
                        <a:lnSpc>
                          <a:spcPct val="115000"/>
                        </a:lnSpc>
                        <a:spcAft>
                          <a:spcPts val="0"/>
                        </a:spcAft>
                      </a:pPr>
                      <a:r>
                        <a:rPr lang="lv-LV" sz="1400" b="1">
                          <a:solidFill>
                            <a:srgbClr val="231F20"/>
                          </a:solidFill>
                          <a:latin typeface="AdvP43C0B1"/>
                          <a:ea typeface="Calibri"/>
                          <a:cs typeface="AdvP43C0B1"/>
                        </a:rPr>
                        <a:t>Klīniskie simptomi         </a:t>
                      </a:r>
                      <a:endParaRPr lang="lv-LV" sz="1200">
                        <a:latin typeface="Times New Roman"/>
                        <a:ea typeface="Calibri"/>
                        <a:cs typeface="Times New Roman"/>
                      </a:endParaRPr>
                    </a:p>
                  </a:txBody>
                  <a:tcPr marL="68580" marR="68580" marT="0" marB="0"/>
                </a:tc>
                <a:tc>
                  <a:txBody>
                    <a:bodyPr/>
                    <a:lstStyle/>
                    <a:p>
                      <a:pPr>
                        <a:lnSpc>
                          <a:spcPct val="115000"/>
                        </a:lnSpc>
                        <a:spcAft>
                          <a:spcPts val="0"/>
                        </a:spcAft>
                      </a:pPr>
                      <a:r>
                        <a:rPr lang="lv-LV" sz="1400" b="1" dirty="0">
                          <a:solidFill>
                            <a:srgbClr val="231F20"/>
                          </a:solidFill>
                          <a:latin typeface="AdvP43C0B1"/>
                          <a:ea typeface="Calibri"/>
                          <a:cs typeface="AdvP43C0B1"/>
                        </a:rPr>
                        <a:t>Piemēri</a:t>
                      </a:r>
                      <a:endParaRPr lang="lv-LV" sz="1200" dirty="0">
                        <a:latin typeface="Times New Roman"/>
                        <a:ea typeface="Calibri"/>
                        <a:cs typeface="Times New Roman"/>
                      </a:endParaRPr>
                    </a:p>
                  </a:txBody>
                  <a:tcPr marL="68580" marR="68580" marT="0" marB="0"/>
                </a:tc>
              </a:tr>
              <a:tr h="370840">
                <a:tc>
                  <a:txBody>
                    <a:bodyPr/>
                    <a:lstStyle/>
                    <a:p>
                      <a:pPr>
                        <a:lnSpc>
                          <a:spcPct val="115000"/>
                        </a:lnSpc>
                        <a:spcAft>
                          <a:spcPts val="0"/>
                        </a:spcAft>
                      </a:pPr>
                      <a:r>
                        <a:rPr lang="lv-LV" sz="1200" b="1" dirty="0">
                          <a:solidFill>
                            <a:schemeClr val="bg1"/>
                          </a:solidFill>
                          <a:latin typeface="AdvP4A9784"/>
                          <a:ea typeface="Calibri"/>
                          <a:cs typeface="AdvP4A9784"/>
                        </a:rPr>
                        <a:t>Pilns</a:t>
                      </a:r>
                      <a:endParaRPr lang="lv-LV" sz="1200" b="1" dirty="0">
                        <a:solidFill>
                          <a:schemeClr val="bg1"/>
                        </a:solidFill>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a:solidFill>
                            <a:srgbClr val="231F20"/>
                          </a:solidFill>
                          <a:latin typeface="AdvP4A9784"/>
                          <a:ea typeface="Calibri"/>
                          <a:cs typeface="AdvP4A9784"/>
                        </a:rPr>
                        <a:t>Visi trakti</a:t>
                      </a:r>
                      <a:endParaRPr lang="lv-LV" sz="1100" b="1" dirty="0">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a:solidFill>
                            <a:srgbClr val="231F20"/>
                          </a:solidFill>
                          <a:latin typeface="AdvP4A9784"/>
                          <a:ea typeface="Calibri"/>
                          <a:cs typeface="AdvP4A9784"/>
                        </a:rPr>
                        <a:t>Piramidāla, jušanas un autonomā disfunkcija </a:t>
                      </a:r>
                      <a:endParaRPr lang="lv-LV" sz="1100" b="1" dirty="0">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smtClean="0">
                          <a:solidFill>
                            <a:srgbClr val="231F20"/>
                          </a:solidFill>
                          <a:latin typeface="AdvP4A9784"/>
                          <a:ea typeface="Calibri"/>
                          <a:cs typeface="AdvP4A9784"/>
                        </a:rPr>
                        <a:t>Vīrusu </a:t>
                      </a:r>
                      <a:r>
                        <a:rPr lang="lv-LV" sz="1100" b="1" dirty="0" err="1" smtClean="0">
                          <a:solidFill>
                            <a:srgbClr val="231F20"/>
                          </a:solidFill>
                          <a:latin typeface="AdvP4A9784"/>
                          <a:ea typeface="Calibri"/>
                          <a:cs typeface="AdvP4A9784"/>
                        </a:rPr>
                        <a:t>nekrotizējošais</a:t>
                      </a:r>
                      <a:endParaRPr lang="lv-LV" sz="1100" b="1" dirty="0">
                        <a:latin typeface="Times New Roman"/>
                        <a:ea typeface="Calibri"/>
                        <a:cs typeface="Times New Roman"/>
                      </a:endParaRPr>
                    </a:p>
                    <a:p>
                      <a:pPr>
                        <a:lnSpc>
                          <a:spcPct val="115000"/>
                        </a:lnSpc>
                        <a:spcAft>
                          <a:spcPts val="0"/>
                        </a:spcAft>
                      </a:pPr>
                      <a:r>
                        <a:rPr lang="lv-LV" sz="1100" b="1" dirty="0" err="1">
                          <a:solidFill>
                            <a:srgbClr val="231F20"/>
                          </a:solidFill>
                          <a:latin typeface="AdvP4A9784"/>
                          <a:ea typeface="Calibri"/>
                          <a:cs typeface="AdvP4A9784"/>
                        </a:rPr>
                        <a:t>mielīts</a:t>
                      </a:r>
                      <a:endParaRPr lang="lv-LV" sz="1100" b="1" dirty="0">
                        <a:latin typeface="Times New Roman"/>
                        <a:ea typeface="Calibri"/>
                        <a:cs typeface="Times New Roman"/>
                      </a:endParaRPr>
                    </a:p>
                  </a:txBody>
                  <a:tcPr marL="68580" marR="68580" marT="0" marB="0"/>
                </a:tc>
              </a:tr>
              <a:tr h="370840">
                <a:tc>
                  <a:txBody>
                    <a:bodyPr/>
                    <a:lstStyle/>
                    <a:p>
                      <a:pPr>
                        <a:lnSpc>
                          <a:spcPct val="115000"/>
                        </a:lnSpc>
                        <a:spcAft>
                          <a:spcPts val="0"/>
                        </a:spcAft>
                      </a:pPr>
                      <a:r>
                        <a:rPr lang="lv-LV" sz="1200" b="1" dirty="0" err="1" smtClean="0">
                          <a:solidFill>
                            <a:schemeClr val="bg1"/>
                          </a:solidFill>
                          <a:latin typeface="AdvP4A9784"/>
                          <a:ea typeface="Calibri"/>
                          <a:cs typeface="AdvP4A9784"/>
                        </a:rPr>
                        <a:t>Brown-Sequard</a:t>
                      </a:r>
                      <a:endParaRPr lang="lv-LV" sz="1200" b="1" dirty="0">
                        <a:solidFill>
                          <a:schemeClr val="bg1"/>
                        </a:solidFill>
                        <a:latin typeface="Times New Roman"/>
                        <a:ea typeface="Calibri"/>
                        <a:cs typeface="Times New Roman"/>
                      </a:endParaRPr>
                    </a:p>
                    <a:p>
                      <a:pPr>
                        <a:lnSpc>
                          <a:spcPct val="115000"/>
                        </a:lnSpc>
                        <a:spcAft>
                          <a:spcPts val="0"/>
                        </a:spcAft>
                      </a:pPr>
                      <a:r>
                        <a:rPr lang="lv-LV" sz="1200" b="1" dirty="0" err="1">
                          <a:solidFill>
                            <a:schemeClr val="bg1"/>
                          </a:solidFill>
                          <a:latin typeface="AdvPAD56"/>
                          <a:ea typeface="Calibri"/>
                          <a:cs typeface="AdvPAD56"/>
                        </a:rPr>
                        <a:t>hemisindroms</a:t>
                      </a:r>
                      <a:endParaRPr lang="lv-LV" sz="1200" b="1" dirty="0">
                        <a:solidFill>
                          <a:schemeClr val="bg1"/>
                        </a:solidFill>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err="1">
                          <a:solidFill>
                            <a:srgbClr val="231F20"/>
                          </a:solidFill>
                          <a:latin typeface="AdvP4A9784"/>
                          <a:ea typeface="Calibri"/>
                          <a:cs typeface="AdvP4A9784"/>
                        </a:rPr>
                        <a:t>Ipsilaterāli-</a:t>
                      </a:r>
                      <a:r>
                        <a:rPr lang="lv-LV" sz="1100" b="1" dirty="0">
                          <a:solidFill>
                            <a:srgbClr val="231F20"/>
                          </a:solidFill>
                          <a:latin typeface="AdvP4A9784"/>
                          <a:ea typeface="Calibri"/>
                          <a:cs typeface="AdvP4A9784"/>
                        </a:rPr>
                        <a:t> </a:t>
                      </a:r>
                      <a:r>
                        <a:rPr lang="lv-LV" sz="1100" b="1" dirty="0" smtClean="0">
                          <a:solidFill>
                            <a:srgbClr val="231F20"/>
                          </a:solidFill>
                          <a:latin typeface="AdvP4A9784"/>
                          <a:ea typeface="Calibri"/>
                          <a:cs typeface="AdvP4A9784"/>
                        </a:rPr>
                        <a:t>KST,</a:t>
                      </a:r>
                      <a:endParaRPr lang="lv-LV" sz="1100" b="1" dirty="0">
                        <a:latin typeface="Times New Roman"/>
                        <a:ea typeface="Calibri"/>
                        <a:cs typeface="Times New Roman"/>
                      </a:endParaRPr>
                    </a:p>
                    <a:p>
                      <a:pPr>
                        <a:lnSpc>
                          <a:spcPct val="115000"/>
                        </a:lnSpc>
                        <a:spcAft>
                          <a:spcPts val="0"/>
                        </a:spcAft>
                      </a:pPr>
                      <a:r>
                        <a:rPr lang="lv-LV" sz="1100" b="1" dirty="0" smtClean="0">
                          <a:solidFill>
                            <a:srgbClr val="231F20"/>
                          </a:solidFill>
                          <a:latin typeface="AdvP4A9784"/>
                          <a:ea typeface="Calibri"/>
                          <a:cs typeface="AdvP4A9784"/>
                        </a:rPr>
                        <a:t>pretējā </a:t>
                      </a:r>
                      <a:r>
                        <a:rPr lang="lv-LV" sz="1100" b="1" dirty="0">
                          <a:solidFill>
                            <a:srgbClr val="231F20"/>
                          </a:solidFill>
                          <a:latin typeface="AdvP4A9784"/>
                          <a:ea typeface="Calibri"/>
                          <a:cs typeface="AdvP4A9784"/>
                        </a:rPr>
                        <a:t>pusē- </a:t>
                      </a:r>
                      <a:r>
                        <a:rPr lang="lv-LV" sz="1100" b="1" dirty="0" err="1">
                          <a:solidFill>
                            <a:srgbClr val="231F20"/>
                          </a:solidFill>
                          <a:latin typeface="AdvP4A9784"/>
                          <a:ea typeface="Calibri"/>
                          <a:cs typeface="AdvP4A9784"/>
                        </a:rPr>
                        <a:t>spinotalāmiskais</a:t>
                      </a:r>
                      <a:r>
                        <a:rPr lang="lv-LV" sz="1100" b="1" dirty="0">
                          <a:solidFill>
                            <a:srgbClr val="231F20"/>
                          </a:solidFill>
                          <a:latin typeface="AdvP4A9784"/>
                          <a:ea typeface="Calibri"/>
                          <a:cs typeface="AdvP4A9784"/>
                        </a:rPr>
                        <a:t> trakts </a:t>
                      </a:r>
                      <a:endParaRPr lang="lv-LV" sz="1100" b="1" dirty="0">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smtClean="0">
                          <a:solidFill>
                            <a:srgbClr val="231F20"/>
                          </a:solidFill>
                          <a:latin typeface="AdvP4A9784"/>
                          <a:ea typeface="Calibri"/>
                          <a:cs typeface="AdvP4A9784"/>
                        </a:rPr>
                        <a:t>Piramidāls vājums bojājuma pusē, sāpju</a:t>
                      </a:r>
                      <a:r>
                        <a:rPr lang="lv-LV" sz="1100" b="1" dirty="0">
                          <a:solidFill>
                            <a:srgbClr val="231F20"/>
                          </a:solidFill>
                          <a:latin typeface="AdvP4A9784"/>
                          <a:ea typeface="Calibri"/>
                          <a:cs typeface="AdvP4A9784"/>
                        </a:rPr>
                        <a:t>, </a:t>
                      </a:r>
                      <a:r>
                        <a:rPr lang="lv-LV" sz="1100" b="1" dirty="0" err="1">
                          <a:solidFill>
                            <a:srgbClr val="231F20"/>
                          </a:solidFill>
                          <a:latin typeface="AdvP4A9784"/>
                          <a:ea typeface="Calibri"/>
                          <a:cs typeface="AdvP4A9784"/>
                        </a:rPr>
                        <a:t>tº</a:t>
                      </a:r>
                      <a:r>
                        <a:rPr lang="lv-LV" sz="1100" b="1" dirty="0">
                          <a:solidFill>
                            <a:srgbClr val="231F20"/>
                          </a:solidFill>
                          <a:latin typeface="AdvP4A9784"/>
                          <a:ea typeface="Calibri"/>
                          <a:cs typeface="AdvP4A9784"/>
                        </a:rPr>
                        <a:t>, </a:t>
                      </a:r>
                      <a:r>
                        <a:rPr lang="lv-LV" sz="1100" b="1" dirty="0" err="1">
                          <a:solidFill>
                            <a:srgbClr val="231F20"/>
                          </a:solidFill>
                          <a:latin typeface="AdvP4A9784"/>
                          <a:ea typeface="Calibri"/>
                          <a:cs typeface="AdvP4A9784"/>
                        </a:rPr>
                        <a:t>sfinkteru</a:t>
                      </a:r>
                      <a:r>
                        <a:rPr lang="lv-LV" sz="1100" b="1" dirty="0">
                          <a:solidFill>
                            <a:srgbClr val="231F20"/>
                          </a:solidFill>
                          <a:latin typeface="AdvP4A9784"/>
                          <a:ea typeface="Calibri"/>
                          <a:cs typeface="AdvP4A9784"/>
                        </a:rPr>
                        <a:t> </a:t>
                      </a:r>
                      <a:r>
                        <a:rPr lang="lv-LV" sz="1100" b="1" dirty="0" smtClean="0">
                          <a:solidFill>
                            <a:srgbClr val="231F20"/>
                          </a:solidFill>
                          <a:latin typeface="AdvP4A9784"/>
                          <a:ea typeface="Calibri"/>
                          <a:cs typeface="AdvP4A9784"/>
                        </a:rPr>
                        <a:t>disfunkcija - pretējā pusē</a:t>
                      </a:r>
                      <a:endParaRPr lang="lv-LV" sz="1100" b="1" dirty="0" smtClean="0">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smtClean="0">
                          <a:solidFill>
                            <a:srgbClr val="231F20"/>
                          </a:solidFill>
                          <a:latin typeface="AdvP4A9784"/>
                          <a:ea typeface="Calibri"/>
                          <a:cs typeface="AdvP4A9784"/>
                        </a:rPr>
                        <a:t>MS,</a:t>
                      </a:r>
                      <a:r>
                        <a:rPr lang="lv-LV" sz="1100" b="1" baseline="0" dirty="0" smtClean="0">
                          <a:solidFill>
                            <a:schemeClr val="dk1"/>
                          </a:solidFill>
                          <a:latin typeface="Times New Roman"/>
                          <a:ea typeface="Calibri"/>
                          <a:cs typeface="Times New Roman"/>
                        </a:rPr>
                        <a:t> </a:t>
                      </a:r>
                      <a:r>
                        <a:rPr lang="lv-LV" sz="1100" b="1" dirty="0" smtClean="0">
                          <a:solidFill>
                            <a:srgbClr val="231F20"/>
                          </a:solidFill>
                          <a:latin typeface="AdvP4A9784"/>
                          <a:ea typeface="Calibri"/>
                          <a:cs typeface="AdvP4A9784"/>
                        </a:rPr>
                        <a:t>kompresija</a:t>
                      </a:r>
                      <a:endParaRPr lang="lv-LV" sz="1100" b="1" dirty="0">
                        <a:latin typeface="Times New Roman"/>
                        <a:ea typeface="Calibri"/>
                        <a:cs typeface="Times New Roman"/>
                      </a:endParaRPr>
                    </a:p>
                  </a:txBody>
                  <a:tcPr marL="68580" marR="68580" marT="0" marB="0"/>
                </a:tc>
              </a:tr>
              <a:tr h="370840">
                <a:tc>
                  <a:txBody>
                    <a:bodyPr/>
                    <a:lstStyle/>
                    <a:p>
                      <a:pPr>
                        <a:lnSpc>
                          <a:spcPct val="115000"/>
                        </a:lnSpc>
                        <a:spcAft>
                          <a:spcPts val="0"/>
                        </a:spcAft>
                      </a:pPr>
                      <a:r>
                        <a:rPr lang="lv-LV" sz="1200" b="1" dirty="0">
                          <a:solidFill>
                            <a:schemeClr val="bg1"/>
                          </a:solidFill>
                          <a:latin typeface="AdvP4A9784"/>
                          <a:ea typeface="Calibri"/>
                          <a:cs typeface="AdvP4A9784"/>
                        </a:rPr>
                        <a:t>Priekšējais sindroms</a:t>
                      </a:r>
                      <a:endParaRPr lang="lv-LV" sz="1200" b="1" dirty="0">
                        <a:solidFill>
                          <a:schemeClr val="bg1"/>
                        </a:solidFill>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a:solidFill>
                            <a:srgbClr val="231F20"/>
                          </a:solidFill>
                          <a:latin typeface="AdvP4A9784"/>
                          <a:ea typeface="Calibri"/>
                          <a:cs typeface="AdvP4A9784"/>
                        </a:rPr>
                        <a:t>Abpusēji priekšējo ragu šūnas, KST,</a:t>
                      </a:r>
                      <a:endParaRPr lang="lv-LV" sz="1100" b="1" dirty="0">
                        <a:latin typeface="Times New Roman"/>
                        <a:ea typeface="Calibri"/>
                        <a:cs typeface="Times New Roman"/>
                      </a:endParaRPr>
                    </a:p>
                    <a:p>
                      <a:pPr>
                        <a:lnSpc>
                          <a:spcPct val="115000"/>
                        </a:lnSpc>
                        <a:spcAft>
                          <a:spcPts val="0"/>
                        </a:spcAft>
                      </a:pPr>
                      <a:r>
                        <a:rPr lang="lv-LV" sz="1100" b="1" dirty="0" err="1" smtClean="0">
                          <a:solidFill>
                            <a:srgbClr val="231F20"/>
                          </a:solidFill>
                          <a:latin typeface="AdvP4A9784"/>
                          <a:ea typeface="Calibri"/>
                          <a:cs typeface="AdvP4A9784"/>
                        </a:rPr>
                        <a:t>spinotalāmiskie</a:t>
                      </a:r>
                      <a:r>
                        <a:rPr lang="lv-LV" sz="1100" b="1" dirty="0" smtClean="0">
                          <a:solidFill>
                            <a:srgbClr val="231F20"/>
                          </a:solidFill>
                          <a:latin typeface="AdvP4A9784"/>
                          <a:ea typeface="Calibri"/>
                          <a:cs typeface="AdvP4A9784"/>
                        </a:rPr>
                        <a:t> </a:t>
                      </a:r>
                      <a:r>
                        <a:rPr lang="lv-LV" sz="1100" b="1" dirty="0">
                          <a:solidFill>
                            <a:srgbClr val="231F20"/>
                          </a:solidFill>
                          <a:latin typeface="AdvP4A9784"/>
                          <a:ea typeface="Calibri"/>
                          <a:cs typeface="AdvP4A9784"/>
                        </a:rPr>
                        <a:t>trakti </a:t>
                      </a:r>
                      <a:endParaRPr lang="lv-LV" sz="1100" b="1" dirty="0">
                        <a:latin typeface="Times New Roman"/>
                        <a:ea typeface="Calibri"/>
                        <a:cs typeface="Times New Roman"/>
                      </a:endParaRPr>
                    </a:p>
                  </a:txBody>
                  <a:tcPr marL="68580" marR="68580" marT="0" marB="0"/>
                </a:tc>
                <a:tc>
                  <a:txBody>
                    <a:bodyPr/>
                    <a:lstStyle/>
                    <a:p>
                      <a:pPr>
                        <a:lnSpc>
                          <a:spcPct val="115000"/>
                        </a:lnSpc>
                        <a:spcAft>
                          <a:spcPts val="0"/>
                        </a:spcAft>
                      </a:pPr>
                      <a:endParaRPr lang="lv-LV" sz="1100" b="1" dirty="0">
                        <a:solidFill>
                          <a:srgbClr val="231F20"/>
                        </a:solidFill>
                        <a:latin typeface="AdvP4A9784"/>
                        <a:ea typeface="Calibri"/>
                        <a:cs typeface="AdvP4A9784"/>
                      </a:endParaRPr>
                    </a:p>
                    <a:p>
                      <a:pPr>
                        <a:lnSpc>
                          <a:spcPct val="115000"/>
                        </a:lnSpc>
                        <a:spcAft>
                          <a:spcPts val="0"/>
                        </a:spcAft>
                      </a:pPr>
                      <a:r>
                        <a:rPr lang="lv-LV" sz="1100" b="1" dirty="0">
                          <a:solidFill>
                            <a:srgbClr val="231F20"/>
                          </a:solidFill>
                          <a:latin typeface="AdvP4A9784"/>
                          <a:ea typeface="Calibri"/>
                          <a:cs typeface="AdvP4A9784"/>
                        </a:rPr>
                        <a:t>Abpusēja šļauganā </a:t>
                      </a:r>
                      <a:r>
                        <a:rPr lang="lv-LV" sz="1100" b="1" dirty="0" err="1">
                          <a:solidFill>
                            <a:srgbClr val="231F20"/>
                          </a:solidFill>
                          <a:latin typeface="AdvP4A9784"/>
                          <a:ea typeface="Calibri"/>
                          <a:cs typeface="AdvP4A9784"/>
                        </a:rPr>
                        <a:t>parēze</a:t>
                      </a:r>
                      <a:r>
                        <a:rPr lang="lv-LV" sz="1100" b="1" dirty="0">
                          <a:solidFill>
                            <a:srgbClr val="231F20"/>
                          </a:solidFill>
                          <a:latin typeface="AdvP4A9784"/>
                          <a:ea typeface="Calibri"/>
                          <a:cs typeface="AdvP4A9784"/>
                        </a:rPr>
                        <a:t>, sāpju, </a:t>
                      </a:r>
                      <a:r>
                        <a:rPr lang="lv-LV" sz="1100" b="1" dirty="0" err="1">
                          <a:solidFill>
                            <a:srgbClr val="231F20"/>
                          </a:solidFill>
                          <a:latin typeface="AdvP4A9784"/>
                          <a:ea typeface="Calibri"/>
                          <a:cs typeface="AdvP4A9784"/>
                        </a:rPr>
                        <a:t>tº</a:t>
                      </a:r>
                      <a:r>
                        <a:rPr lang="lv-LV" sz="1100" b="1" dirty="0">
                          <a:solidFill>
                            <a:srgbClr val="231F20"/>
                          </a:solidFill>
                          <a:latin typeface="AdvP4A9784"/>
                          <a:ea typeface="Calibri"/>
                          <a:cs typeface="AdvP4A9784"/>
                        </a:rPr>
                        <a:t>, </a:t>
                      </a:r>
                      <a:r>
                        <a:rPr lang="lv-LV" sz="1100" b="1" dirty="0" err="1">
                          <a:solidFill>
                            <a:srgbClr val="231F20"/>
                          </a:solidFill>
                          <a:latin typeface="AdvP4A9784"/>
                          <a:ea typeface="Calibri"/>
                          <a:cs typeface="AdvP4A9784"/>
                        </a:rPr>
                        <a:t>sfinkteru</a:t>
                      </a:r>
                      <a:r>
                        <a:rPr lang="lv-LV" sz="1100" b="1" dirty="0">
                          <a:solidFill>
                            <a:srgbClr val="231F20"/>
                          </a:solidFill>
                          <a:latin typeface="AdvP4A9784"/>
                          <a:ea typeface="Calibri"/>
                          <a:cs typeface="AdvP4A9784"/>
                        </a:rPr>
                        <a:t> disfunkcija</a:t>
                      </a:r>
                      <a:endParaRPr lang="lv-LV" sz="1100" b="1" dirty="0">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a:solidFill>
                            <a:srgbClr val="231F20"/>
                          </a:solidFill>
                          <a:latin typeface="AdvP4A9784"/>
                          <a:ea typeface="Calibri"/>
                          <a:cs typeface="AdvP4A9784"/>
                        </a:rPr>
                        <a:t>A </a:t>
                      </a:r>
                      <a:r>
                        <a:rPr lang="lv-LV" sz="1100" b="1" dirty="0" err="1">
                          <a:solidFill>
                            <a:srgbClr val="231F20"/>
                          </a:solidFill>
                          <a:latin typeface="AdvP4A9784"/>
                          <a:ea typeface="Calibri"/>
                          <a:cs typeface="AdvP4A9784"/>
                        </a:rPr>
                        <a:t>spinalis</a:t>
                      </a:r>
                      <a:r>
                        <a:rPr lang="lv-LV" sz="1100" b="1" dirty="0">
                          <a:solidFill>
                            <a:srgbClr val="231F20"/>
                          </a:solidFill>
                          <a:latin typeface="AdvP4A9784"/>
                          <a:ea typeface="Calibri"/>
                          <a:cs typeface="AdvP4A9784"/>
                        </a:rPr>
                        <a:t> </a:t>
                      </a:r>
                      <a:r>
                        <a:rPr lang="lv-LV" sz="1100" b="1" dirty="0" err="1">
                          <a:solidFill>
                            <a:srgbClr val="231F20"/>
                          </a:solidFill>
                          <a:latin typeface="AdvP4A9784"/>
                          <a:ea typeface="Calibri"/>
                          <a:cs typeface="AdvP4A9784"/>
                        </a:rPr>
                        <a:t>anterior</a:t>
                      </a:r>
                      <a:r>
                        <a:rPr lang="lv-LV" sz="1100" b="1" dirty="0">
                          <a:solidFill>
                            <a:srgbClr val="231F20"/>
                          </a:solidFill>
                          <a:latin typeface="AdvP4A9784"/>
                          <a:ea typeface="Calibri"/>
                          <a:cs typeface="AdvP4A9784"/>
                        </a:rPr>
                        <a:t> oklūzija</a:t>
                      </a:r>
                      <a:endParaRPr lang="lv-LV" sz="1100" b="1" dirty="0">
                        <a:latin typeface="Times New Roman"/>
                        <a:ea typeface="Calibri"/>
                        <a:cs typeface="Times New Roman"/>
                      </a:endParaRPr>
                    </a:p>
                  </a:txBody>
                  <a:tcPr marL="68580" marR="68580" marT="0" marB="0"/>
                </a:tc>
              </a:tr>
              <a:tr h="370840">
                <a:tc>
                  <a:txBody>
                    <a:bodyPr/>
                    <a:lstStyle/>
                    <a:p>
                      <a:pPr>
                        <a:lnSpc>
                          <a:spcPct val="115000"/>
                        </a:lnSpc>
                        <a:spcAft>
                          <a:spcPts val="0"/>
                        </a:spcAft>
                      </a:pPr>
                      <a:r>
                        <a:rPr lang="lv-LV" sz="1200" b="1" dirty="0">
                          <a:solidFill>
                            <a:schemeClr val="bg1"/>
                          </a:solidFill>
                          <a:latin typeface="AdvP4A9784"/>
                          <a:ea typeface="Calibri"/>
                          <a:cs typeface="AdvP4A9784"/>
                        </a:rPr>
                        <a:t>Mugurējais sindroms</a:t>
                      </a:r>
                      <a:endParaRPr lang="lv-LV" sz="1200" b="1" dirty="0">
                        <a:solidFill>
                          <a:schemeClr val="bg1"/>
                        </a:solidFill>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a:solidFill>
                            <a:srgbClr val="231F20"/>
                          </a:solidFill>
                          <a:latin typeface="AdvP4A9784"/>
                          <a:ea typeface="Calibri"/>
                          <a:cs typeface="AdvP4A9784"/>
                        </a:rPr>
                        <a:t>Abpusēji mugurējie stabi</a:t>
                      </a:r>
                      <a:endParaRPr lang="lv-LV" sz="1100" b="1" dirty="0">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a:solidFill>
                            <a:srgbClr val="231F20"/>
                          </a:solidFill>
                          <a:latin typeface="AdvP4A9784"/>
                          <a:ea typeface="Calibri"/>
                          <a:cs typeface="AdvP4A9784"/>
                        </a:rPr>
                        <a:t>Abpusēji pieskāriena, vibrācijas, locītavu stāvokļa sajūtu zudums </a:t>
                      </a:r>
                      <a:endParaRPr lang="lv-LV" sz="1100" b="1" dirty="0">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a:solidFill>
                            <a:srgbClr val="231F20"/>
                          </a:solidFill>
                          <a:latin typeface="AdvP4A9784"/>
                          <a:ea typeface="Calibri"/>
                          <a:cs typeface="AdvP4A9784"/>
                        </a:rPr>
                        <a:t>B12 vai vara deficīts</a:t>
                      </a:r>
                      <a:endParaRPr lang="lv-LV" sz="1100" b="1" dirty="0">
                        <a:latin typeface="Times New Roman"/>
                        <a:ea typeface="Calibri"/>
                        <a:cs typeface="Times New Roman"/>
                      </a:endParaRPr>
                    </a:p>
                  </a:txBody>
                  <a:tcPr marL="68580" marR="68580" marT="0" marB="0"/>
                </a:tc>
              </a:tr>
              <a:tr h="370840">
                <a:tc>
                  <a:txBody>
                    <a:bodyPr/>
                    <a:lstStyle/>
                    <a:p>
                      <a:pPr>
                        <a:lnSpc>
                          <a:spcPct val="115000"/>
                        </a:lnSpc>
                        <a:spcAft>
                          <a:spcPts val="0"/>
                        </a:spcAft>
                      </a:pPr>
                      <a:r>
                        <a:rPr lang="lv-LV" sz="1200" b="1" dirty="0">
                          <a:solidFill>
                            <a:schemeClr val="bg1"/>
                          </a:solidFill>
                          <a:latin typeface="AdvP4A9784"/>
                          <a:ea typeface="Calibri"/>
                          <a:cs typeface="AdvP4A9784"/>
                        </a:rPr>
                        <a:t>Centrālais</a:t>
                      </a:r>
                      <a:endParaRPr lang="lv-LV" sz="1200" b="1" dirty="0">
                        <a:solidFill>
                          <a:schemeClr val="bg1"/>
                        </a:solidFill>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err="1" smtClean="0">
                          <a:solidFill>
                            <a:srgbClr val="231F20"/>
                          </a:solidFill>
                          <a:latin typeface="AdvP4A9784"/>
                          <a:ea typeface="Calibri"/>
                          <a:cs typeface="AdvP4A9784"/>
                        </a:rPr>
                        <a:t>Spinotalāmiskie</a:t>
                      </a:r>
                      <a:r>
                        <a:rPr lang="lv-LV" sz="1100" b="1" dirty="0">
                          <a:solidFill>
                            <a:srgbClr val="231F20"/>
                          </a:solidFill>
                          <a:latin typeface="AdvP4A9784"/>
                          <a:ea typeface="Calibri"/>
                          <a:cs typeface="AdvP4A9784"/>
                        </a:rPr>
                        <a:t>,</a:t>
                      </a:r>
                      <a:endParaRPr lang="lv-LV" sz="1100" b="1" dirty="0">
                        <a:latin typeface="Times New Roman"/>
                        <a:ea typeface="Calibri"/>
                        <a:cs typeface="Times New Roman"/>
                      </a:endParaRPr>
                    </a:p>
                    <a:p>
                      <a:pPr>
                        <a:lnSpc>
                          <a:spcPct val="115000"/>
                        </a:lnSpc>
                        <a:spcAft>
                          <a:spcPts val="0"/>
                        </a:spcAft>
                      </a:pPr>
                      <a:r>
                        <a:rPr lang="lv-LV" sz="1100" b="1" dirty="0">
                          <a:solidFill>
                            <a:srgbClr val="231F20"/>
                          </a:solidFill>
                          <a:latin typeface="AdvP4A9784"/>
                          <a:ea typeface="Calibri"/>
                          <a:cs typeface="AdvP4A9784"/>
                        </a:rPr>
                        <a:t>KST un </a:t>
                      </a:r>
                      <a:r>
                        <a:rPr lang="lv-LV" sz="1100" b="1" dirty="0" smtClean="0">
                          <a:solidFill>
                            <a:srgbClr val="231F20"/>
                          </a:solidFill>
                          <a:latin typeface="AdvP4A9784"/>
                          <a:ea typeface="Calibri"/>
                          <a:cs typeface="AdvP4A9784"/>
                        </a:rPr>
                        <a:t>autonomie </a:t>
                      </a:r>
                      <a:r>
                        <a:rPr lang="lv-LV" sz="1100" b="1" dirty="0">
                          <a:solidFill>
                            <a:srgbClr val="231F20"/>
                          </a:solidFill>
                          <a:latin typeface="AdvP4A9784"/>
                          <a:ea typeface="Calibri"/>
                          <a:cs typeface="AdvP4A9784"/>
                        </a:rPr>
                        <a:t>trakti</a:t>
                      </a:r>
                      <a:endParaRPr lang="lv-LV" sz="1100" b="1" dirty="0">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a:solidFill>
                            <a:srgbClr val="231F20"/>
                          </a:solidFill>
                          <a:latin typeface="AdvP4A9784"/>
                          <a:ea typeface="Calibri"/>
                          <a:cs typeface="AdvP4A9784"/>
                        </a:rPr>
                        <a:t>Disociēti jušanas traucējumi, piramidāls vājums, autonomā disfunkcija  </a:t>
                      </a:r>
                      <a:endParaRPr lang="lv-LV" sz="1100" b="1" dirty="0">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err="1" smtClean="0">
                          <a:solidFill>
                            <a:srgbClr val="231F20"/>
                          </a:solidFill>
                          <a:latin typeface="AdvP4A9784"/>
                          <a:ea typeface="Calibri"/>
                          <a:cs typeface="AdvP4A9784"/>
                        </a:rPr>
                        <a:t>Neuromyelitis</a:t>
                      </a:r>
                      <a:r>
                        <a:rPr lang="lv-LV" sz="1100" b="1" baseline="0" dirty="0" smtClean="0">
                          <a:solidFill>
                            <a:schemeClr val="dk1"/>
                          </a:solidFill>
                          <a:latin typeface="Times New Roman"/>
                          <a:ea typeface="Calibri"/>
                          <a:cs typeface="Times New Roman"/>
                        </a:rPr>
                        <a:t> </a:t>
                      </a:r>
                      <a:r>
                        <a:rPr lang="lv-LV" sz="1100" b="1" dirty="0" err="1" smtClean="0">
                          <a:solidFill>
                            <a:srgbClr val="231F20"/>
                          </a:solidFill>
                          <a:latin typeface="AdvP4A9784"/>
                          <a:ea typeface="Calibri"/>
                          <a:cs typeface="AdvP4A9784"/>
                        </a:rPr>
                        <a:t>optica</a:t>
                      </a:r>
                      <a:endParaRPr lang="lv-LV" sz="1100" b="1" dirty="0">
                        <a:latin typeface="Times New Roman"/>
                        <a:ea typeface="Calibri"/>
                        <a:cs typeface="Times New Roman"/>
                      </a:endParaRPr>
                    </a:p>
                  </a:txBody>
                  <a:tcPr marL="68580" marR="68580" marT="0" marB="0"/>
                </a:tc>
              </a:tr>
              <a:tr h="370840">
                <a:tc>
                  <a:txBody>
                    <a:bodyPr/>
                    <a:lstStyle/>
                    <a:p>
                      <a:pPr>
                        <a:lnSpc>
                          <a:spcPct val="115000"/>
                        </a:lnSpc>
                        <a:spcAft>
                          <a:spcPts val="0"/>
                        </a:spcAft>
                      </a:pPr>
                      <a:r>
                        <a:rPr lang="lv-LV" sz="1200" b="1" dirty="0" err="1">
                          <a:solidFill>
                            <a:schemeClr val="bg1"/>
                          </a:solidFill>
                          <a:latin typeface="AdvP4A9784"/>
                          <a:ea typeface="Calibri"/>
                          <a:cs typeface="AdvP4A9784"/>
                        </a:rPr>
                        <a:t>Conus</a:t>
                      </a:r>
                      <a:r>
                        <a:rPr lang="lv-LV" sz="1200" b="1" dirty="0">
                          <a:solidFill>
                            <a:schemeClr val="bg1"/>
                          </a:solidFill>
                          <a:latin typeface="AdvP4A9784"/>
                          <a:ea typeface="Calibri"/>
                          <a:cs typeface="AdvP4A9784"/>
                        </a:rPr>
                        <a:t> </a:t>
                      </a:r>
                      <a:r>
                        <a:rPr lang="lv-LV" sz="1200" b="1" dirty="0" err="1" smtClean="0">
                          <a:solidFill>
                            <a:schemeClr val="bg1"/>
                          </a:solidFill>
                          <a:latin typeface="AdvP4A9784"/>
                          <a:ea typeface="Calibri"/>
                          <a:cs typeface="AdvP4A9784"/>
                        </a:rPr>
                        <a:t>medularis</a:t>
                      </a:r>
                      <a:endParaRPr lang="lv-LV" sz="1200" b="1" dirty="0">
                        <a:solidFill>
                          <a:schemeClr val="bg1"/>
                        </a:solidFill>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a:solidFill>
                            <a:srgbClr val="231F20"/>
                          </a:solidFill>
                          <a:latin typeface="AdvP4A9784"/>
                          <a:ea typeface="Calibri"/>
                          <a:cs typeface="AdvP4A9784"/>
                        </a:rPr>
                        <a:t>Autonomā </a:t>
                      </a:r>
                      <a:r>
                        <a:rPr lang="lv-LV" sz="1100" b="1" dirty="0" err="1">
                          <a:solidFill>
                            <a:srgbClr val="231F20"/>
                          </a:solidFill>
                          <a:latin typeface="AdvP4A9784"/>
                          <a:ea typeface="Calibri"/>
                          <a:cs typeface="AdvP4A9784"/>
                        </a:rPr>
                        <a:t>izvadfunkcija</a:t>
                      </a:r>
                      <a:r>
                        <a:rPr lang="lv-LV" sz="1100" b="1" dirty="0">
                          <a:solidFill>
                            <a:srgbClr val="231F20"/>
                          </a:solidFill>
                          <a:latin typeface="AdvP4A9784"/>
                          <a:ea typeface="Calibri"/>
                          <a:cs typeface="AdvP4A9784"/>
                        </a:rPr>
                        <a:t> ,</a:t>
                      </a:r>
                      <a:endParaRPr lang="lv-LV" sz="1100" b="1" dirty="0">
                        <a:latin typeface="Times New Roman"/>
                        <a:ea typeface="Calibri"/>
                        <a:cs typeface="Times New Roman"/>
                      </a:endParaRPr>
                    </a:p>
                    <a:p>
                      <a:pPr>
                        <a:lnSpc>
                          <a:spcPct val="115000"/>
                        </a:lnSpc>
                        <a:spcAft>
                          <a:spcPts val="0"/>
                        </a:spcAft>
                      </a:pPr>
                      <a:r>
                        <a:rPr lang="lv-LV" sz="1100" b="1" dirty="0">
                          <a:solidFill>
                            <a:srgbClr val="231F20"/>
                          </a:solidFill>
                          <a:latin typeface="AdvP4A9784"/>
                          <a:ea typeface="Calibri"/>
                          <a:cs typeface="AdvP4A9784"/>
                        </a:rPr>
                        <a:t>sakrālie segmenti</a:t>
                      </a:r>
                      <a:endParaRPr lang="lv-LV" sz="1100" b="1" dirty="0">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err="1">
                          <a:solidFill>
                            <a:srgbClr val="231F20"/>
                          </a:solidFill>
                          <a:latin typeface="AdvP4A9784"/>
                          <a:ea typeface="Calibri"/>
                          <a:cs typeface="AdvP4A9784"/>
                        </a:rPr>
                        <a:t>Sfinkteru</a:t>
                      </a:r>
                      <a:r>
                        <a:rPr lang="lv-LV" sz="1100" b="1" dirty="0">
                          <a:solidFill>
                            <a:srgbClr val="231F20"/>
                          </a:solidFill>
                          <a:latin typeface="AdvP4A9784"/>
                          <a:ea typeface="Calibri"/>
                          <a:cs typeface="AdvP4A9784"/>
                        </a:rPr>
                        <a:t> disfunkcija, sakrāli jušanas traucējumi, </a:t>
                      </a:r>
                      <a:r>
                        <a:rPr lang="lv-LV" sz="1100" b="1" dirty="0" smtClean="0">
                          <a:solidFill>
                            <a:srgbClr val="231F20"/>
                          </a:solidFill>
                          <a:latin typeface="AdvP4A9784"/>
                          <a:ea typeface="Calibri"/>
                          <a:cs typeface="AdvP4A9784"/>
                        </a:rPr>
                        <a:t>viegla motora </a:t>
                      </a:r>
                      <a:r>
                        <a:rPr lang="lv-LV" sz="1100" b="1" dirty="0">
                          <a:solidFill>
                            <a:srgbClr val="231F20"/>
                          </a:solidFill>
                          <a:latin typeface="AdvP4A9784"/>
                          <a:ea typeface="Calibri"/>
                          <a:cs typeface="AdvP4A9784"/>
                        </a:rPr>
                        <a:t>disfunkcija</a:t>
                      </a:r>
                      <a:endParaRPr lang="lv-LV" sz="1100" b="1" dirty="0">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a:solidFill>
                            <a:srgbClr val="231F20"/>
                          </a:solidFill>
                          <a:latin typeface="AdvP4A9784"/>
                          <a:ea typeface="Calibri"/>
                          <a:cs typeface="AdvP4A9784"/>
                        </a:rPr>
                        <a:t>Post virāls </a:t>
                      </a:r>
                      <a:r>
                        <a:rPr lang="lv-LV" sz="1100" b="1" dirty="0" err="1">
                          <a:solidFill>
                            <a:srgbClr val="231F20"/>
                          </a:solidFill>
                          <a:latin typeface="AdvP4A9784"/>
                          <a:ea typeface="Calibri"/>
                          <a:cs typeface="AdvP4A9784"/>
                        </a:rPr>
                        <a:t>mielīts</a:t>
                      </a:r>
                      <a:endParaRPr lang="lv-LV" sz="1100" b="1" dirty="0">
                        <a:latin typeface="Times New Roman"/>
                        <a:ea typeface="Calibri"/>
                        <a:cs typeface="Times New Roman"/>
                      </a:endParaRPr>
                    </a:p>
                  </a:txBody>
                  <a:tcPr marL="68580" marR="68580" marT="0" marB="0"/>
                </a:tc>
              </a:tr>
              <a:tr h="370840">
                <a:tc>
                  <a:txBody>
                    <a:bodyPr/>
                    <a:lstStyle/>
                    <a:p>
                      <a:pPr>
                        <a:lnSpc>
                          <a:spcPct val="115000"/>
                        </a:lnSpc>
                        <a:spcAft>
                          <a:spcPts val="0"/>
                        </a:spcAft>
                      </a:pPr>
                      <a:r>
                        <a:rPr lang="lv-LV" sz="1200" b="1" dirty="0" err="1">
                          <a:solidFill>
                            <a:schemeClr val="bg1"/>
                          </a:solidFill>
                          <a:latin typeface="AdvP4A9784"/>
                          <a:ea typeface="Calibri"/>
                          <a:cs typeface="AdvP4A9784"/>
                        </a:rPr>
                        <a:t>Cauda</a:t>
                      </a:r>
                      <a:r>
                        <a:rPr lang="lv-LV" sz="1200" b="1" dirty="0">
                          <a:solidFill>
                            <a:schemeClr val="bg1"/>
                          </a:solidFill>
                          <a:latin typeface="AdvP4A9784"/>
                          <a:ea typeface="Calibri"/>
                          <a:cs typeface="AdvP4A9784"/>
                        </a:rPr>
                        <a:t> </a:t>
                      </a:r>
                      <a:r>
                        <a:rPr lang="lv-LV" sz="1200" b="1" dirty="0" err="1">
                          <a:solidFill>
                            <a:schemeClr val="bg1"/>
                          </a:solidFill>
                          <a:latin typeface="AdvP4A9784"/>
                          <a:ea typeface="Calibri"/>
                          <a:cs typeface="AdvP4A9784"/>
                        </a:rPr>
                        <a:t>equina</a:t>
                      </a:r>
                      <a:endParaRPr lang="lv-LV" sz="1200" b="1" dirty="0">
                        <a:solidFill>
                          <a:schemeClr val="bg1"/>
                        </a:solidFill>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err="1">
                          <a:solidFill>
                            <a:srgbClr val="231F20"/>
                          </a:solidFill>
                          <a:latin typeface="AdvP4A9784"/>
                          <a:ea typeface="Calibri"/>
                          <a:cs typeface="AdvP4A9784"/>
                        </a:rPr>
                        <a:t>Cauda</a:t>
                      </a:r>
                      <a:r>
                        <a:rPr lang="lv-LV" sz="1100" b="1" dirty="0">
                          <a:solidFill>
                            <a:srgbClr val="231F20"/>
                          </a:solidFill>
                          <a:latin typeface="AdvP4A9784"/>
                          <a:ea typeface="Calibri"/>
                          <a:cs typeface="AdvP4A9784"/>
                        </a:rPr>
                        <a:t> </a:t>
                      </a:r>
                      <a:r>
                        <a:rPr lang="lv-LV" sz="1100" b="1" dirty="0" err="1">
                          <a:solidFill>
                            <a:srgbClr val="231F20"/>
                          </a:solidFill>
                          <a:latin typeface="AdvP4A9784"/>
                          <a:ea typeface="Calibri"/>
                          <a:cs typeface="AdvP4A9784"/>
                        </a:rPr>
                        <a:t>equina</a:t>
                      </a:r>
                      <a:r>
                        <a:rPr lang="lv-LV" sz="1100" b="1" dirty="0">
                          <a:solidFill>
                            <a:srgbClr val="231F20"/>
                          </a:solidFill>
                          <a:latin typeface="AdvP4A9784"/>
                          <a:ea typeface="Calibri"/>
                          <a:cs typeface="AdvP4A9784"/>
                        </a:rPr>
                        <a:t> nervu saknītes</a:t>
                      </a:r>
                      <a:endParaRPr lang="lv-LV" sz="1100" b="1" dirty="0">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a:solidFill>
                            <a:srgbClr val="231F20"/>
                          </a:solidFill>
                          <a:latin typeface="AdvP4A9784"/>
                          <a:ea typeface="Calibri"/>
                          <a:cs typeface="AdvP4A9784"/>
                        </a:rPr>
                        <a:t>Šļaugana kāju </a:t>
                      </a:r>
                      <a:r>
                        <a:rPr lang="lv-LV" sz="1100" b="1" dirty="0" err="1">
                          <a:solidFill>
                            <a:srgbClr val="231F20"/>
                          </a:solidFill>
                          <a:latin typeface="AdvP4A9784"/>
                          <a:ea typeface="Calibri"/>
                          <a:cs typeface="AdvP4A9784"/>
                        </a:rPr>
                        <a:t>parēze</a:t>
                      </a:r>
                      <a:r>
                        <a:rPr lang="lv-LV" sz="1100" b="1" dirty="0">
                          <a:solidFill>
                            <a:srgbClr val="231F20"/>
                          </a:solidFill>
                          <a:latin typeface="AdvP4A9784"/>
                          <a:ea typeface="Calibri"/>
                          <a:cs typeface="AdvP4A9784"/>
                        </a:rPr>
                        <a:t>, jušanas </a:t>
                      </a:r>
                      <a:r>
                        <a:rPr lang="lv-LV" sz="1100" b="1" dirty="0" smtClean="0">
                          <a:solidFill>
                            <a:srgbClr val="231F20"/>
                          </a:solidFill>
                          <a:latin typeface="AdvP4A9784"/>
                          <a:ea typeface="Calibri"/>
                          <a:cs typeface="AdvP4A9784"/>
                        </a:rPr>
                        <a:t> un autonomie traucējumi</a:t>
                      </a:r>
                      <a:endParaRPr lang="lv-LV" sz="1100" b="1" dirty="0">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smtClean="0">
                          <a:solidFill>
                            <a:srgbClr val="231F20"/>
                          </a:solidFill>
                          <a:latin typeface="AdvP4A9784"/>
                          <a:ea typeface="Calibri"/>
                          <a:cs typeface="AdvP4A9784"/>
                        </a:rPr>
                        <a:t>CMV</a:t>
                      </a:r>
                      <a:r>
                        <a:rPr lang="lv-LV" sz="1100" b="1" baseline="0" dirty="0" smtClean="0">
                          <a:solidFill>
                            <a:srgbClr val="231F20"/>
                          </a:solidFill>
                          <a:latin typeface="AdvP4A9784"/>
                          <a:ea typeface="Calibri"/>
                          <a:cs typeface="AdvP4A9784"/>
                        </a:rPr>
                        <a:t> </a:t>
                      </a:r>
                      <a:r>
                        <a:rPr lang="lv-LV" sz="1100" b="1" dirty="0" err="1" smtClean="0">
                          <a:solidFill>
                            <a:srgbClr val="231F20"/>
                          </a:solidFill>
                          <a:latin typeface="AdvP4A9784"/>
                          <a:ea typeface="Calibri"/>
                          <a:cs typeface="AdvP4A9784"/>
                        </a:rPr>
                        <a:t>poliradikulīts</a:t>
                      </a:r>
                      <a:r>
                        <a:rPr lang="lv-LV" sz="1100" b="1" dirty="0">
                          <a:solidFill>
                            <a:srgbClr val="231F20"/>
                          </a:solidFill>
                          <a:latin typeface="AdvP4A9784"/>
                          <a:ea typeface="Calibri"/>
                          <a:cs typeface="AdvP4A9784"/>
                        </a:rPr>
                        <a:t>,</a:t>
                      </a:r>
                      <a:endParaRPr lang="lv-LV" sz="1100" b="1" dirty="0">
                        <a:latin typeface="Times New Roman"/>
                        <a:ea typeface="Calibri"/>
                        <a:cs typeface="Times New Roman"/>
                      </a:endParaRPr>
                    </a:p>
                    <a:p>
                      <a:pPr>
                        <a:lnSpc>
                          <a:spcPct val="115000"/>
                        </a:lnSpc>
                        <a:spcAft>
                          <a:spcPts val="0"/>
                        </a:spcAft>
                      </a:pPr>
                      <a:r>
                        <a:rPr lang="lv-LV" sz="1100" b="1" dirty="0">
                          <a:solidFill>
                            <a:srgbClr val="231F20"/>
                          </a:solidFill>
                          <a:latin typeface="AdvP4A9784"/>
                          <a:ea typeface="Calibri"/>
                          <a:cs typeface="AdvP4A9784"/>
                        </a:rPr>
                        <a:t>kompresija</a:t>
                      </a:r>
                      <a:endParaRPr lang="lv-LV" sz="1100" b="1" dirty="0">
                        <a:latin typeface="Times New Roman"/>
                        <a:ea typeface="Calibri"/>
                        <a:cs typeface="Times New Roman"/>
                      </a:endParaRPr>
                    </a:p>
                  </a:txBody>
                  <a:tcPr marL="68580" marR="68580" marT="0" marB="0"/>
                </a:tc>
              </a:tr>
              <a:tr h="370840">
                <a:tc>
                  <a:txBody>
                    <a:bodyPr/>
                    <a:lstStyle/>
                    <a:p>
                      <a:pPr>
                        <a:lnSpc>
                          <a:spcPct val="115000"/>
                        </a:lnSpc>
                        <a:spcAft>
                          <a:spcPts val="0"/>
                        </a:spcAft>
                      </a:pPr>
                      <a:r>
                        <a:rPr lang="lv-LV" sz="1200" b="1" dirty="0" err="1">
                          <a:solidFill>
                            <a:schemeClr val="bg1"/>
                          </a:solidFill>
                          <a:latin typeface="AdvP4A9784"/>
                          <a:ea typeface="Calibri"/>
                          <a:cs typeface="AdvP4A9784"/>
                        </a:rPr>
                        <a:t>Traktopātijas</a:t>
                      </a:r>
                      <a:endParaRPr lang="lv-LV" sz="1200" b="1" dirty="0">
                        <a:solidFill>
                          <a:schemeClr val="bg1"/>
                        </a:solidFill>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a:solidFill>
                            <a:srgbClr val="231F20"/>
                          </a:solidFill>
                          <a:latin typeface="AdvP4A9784"/>
                          <a:ea typeface="Calibri"/>
                          <a:cs typeface="AdvP4A9784"/>
                        </a:rPr>
                        <a:t>Selektīva traktu iesaiste</a:t>
                      </a:r>
                      <a:endParaRPr lang="lv-LV" sz="1100" b="1" dirty="0">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smtClean="0">
                          <a:solidFill>
                            <a:srgbClr val="231F20"/>
                          </a:solidFill>
                          <a:latin typeface="AdvP4A9784"/>
                          <a:ea typeface="Calibri"/>
                          <a:cs typeface="AdvP4A9784"/>
                        </a:rPr>
                        <a:t>Selektīvi  </a:t>
                      </a:r>
                      <a:r>
                        <a:rPr lang="lv-LV" sz="1100" b="1" dirty="0">
                          <a:solidFill>
                            <a:srgbClr val="231F20"/>
                          </a:solidFill>
                          <a:latin typeface="AdvP4A9784"/>
                          <a:ea typeface="Calibri"/>
                          <a:cs typeface="AdvP4A9784"/>
                        </a:rPr>
                        <a:t>KST, mugurējo </a:t>
                      </a:r>
                      <a:r>
                        <a:rPr lang="lv-LV" sz="1100" b="1" dirty="0" smtClean="0">
                          <a:solidFill>
                            <a:srgbClr val="231F20"/>
                          </a:solidFill>
                          <a:latin typeface="AdvP4A9784"/>
                          <a:ea typeface="Calibri"/>
                          <a:cs typeface="AdvP4A9784"/>
                        </a:rPr>
                        <a:t>stabu simptomi</a:t>
                      </a:r>
                      <a:endParaRPr lang="lv-LV" sz="1100" b="1" dirty="0">
                        <a:latin typeface="Times New Roman"/>
                        <a:ea typeface="Calibri"/>
                        <a:cs typeface="Times New Roman"/>
                      </a:endParaRPr>
                    </a:p>
                  </a:txBody>
                  <a:tcPr marL="68580" marR="68580" marT="0" marB="0"/>
                </a:tc>
                <a:tc>
                  <a:txBody>
                    <a:bodyPr/>
                    <a:lstStyle/>
                    <a:p>
                      <a:pPr>
                        <a:lnSpc>
                          <a:spcPct val="115000"/>
                        </a:lnSpc>
                        <a:spcAft>
                          <a:spcPts val="0"/>
                        </a:spcAft>
                      </a:pPr>
                      <a:r>
                        <a:rPr lang="lv-LV" sz="1100" b="1" dirty="0">
                          <a:solidFill>
                            <a:srgbClr val="231F20"/>
                          </a:solidFill>
                          <a:latin typeface="AdvP4A9784"/>
                          <a:ea typeface="Calibri"/>
                          <a:cs typeface="AdvP4A9784"/>
                        </a:rPr>
                        <a:t>B12 deficīts, </a:t>
                      </a:r>
                      <a:r>
                        <a:rPr lang="lv-LV" sz="1100" b="1" dirty="0" err="1">
                          <a:solidFill>
                            <a:srgbClr val="231F20"/>
                          </a:solidFill>
                          <a:latin typeface="AdvP4A9784"/>
                          <a:ea typeface="Calibri"/>
                          <a:cs typeface="AdvP4A9784"/>
                        </a:rPr>
                        <a:t>paraneoplastiska</a:t>
                      </a:r>
                      <a:endParaRPr lang="lv-LV" sz="1100" b="1" dirty="0">
                        <a:latin typeface="Times New Roman"/>
                        <a:ea typeface="Calibri"/>
                        <a:cs typeface="Times New Roman"/>
                      </a:endParaRPr>
                    </a:p>
                    <a:p>
                      <a:pPr>
                        <a:lnSpc>
                          <a:spcPct val="115000"/>
                        </a:lnSpc>
                        <a:spcAft>
                          <a:spcPts val="0"/>
                        </a:spcAft>
                      </a:pPr>
                      <a:r>
                        <a:rPr lang="lv-LV" sz="1100" b="1" dirty="0" err="1">
                          <a:solidFill>
                            <a:srgbClr val="231F20"/>
                          </a:solidFill>
                          <a:latin typeface="AdvP4A9784"/>
                          <a:ea typeface="Calibri"/>
                          <a:cs typeface="AdvP4A9784"/>
                        </a:rPr>
                        <a:t>mielopātija</a:t>
                      </a:r>
                      <a:r>
                        <a:rPr lang="lv-LV" sz="1100" b="1" dirty="0">
                          <a:solidFill>
                            <a:srgbClr val="231F20"/>
                          </a:solidFill>
                          <a:latin typeface="AdvP4A9784"/>
                          <a:ea typeface="Calibri"/>
                          <a:cs typeface="AdvP4A9784"/>
                        </a:rPr>
                        <a:t>, MS</a:t>
                      </a:r>
                      <a:endParaRPr lang="lv-LV" sz="1100" b="1" dirty="0">
                        <a:latin typeface="Times New Roman"/>
                        <a:ea typeface="Calibri"/>
                        <a:cs typeface="Times New Roman"/>
                      </a:endParaRPr>
                    </a:p>
                  </a:txBody>
                  <a:tcPr marL="68580" marR="68580" marT="0" marB="0"/>
                </a:tc>
              </a:tr>
            </a:tbl>
          </a:graphicData>
        </a:graphic>
      </p:graphicFrame>
      <p:sp>
        <p:nvSpPr>
          <p:cNvPr id="4" name="Footer Placeholder 3"/>
          <p:cNvSpPr>
            <a:spLocks noGrp="1"/>
          </p:cNvSpPr>
          <p:nvPr>
            <p:ph type="ftr" sz="quarter" idx="11"/>
          </p:nvPr>
        </p:nvSpPr>
        <p:spPr/>
        <p:txBody>
          <a:bodyPr/>
          <a:lstStyle/>
          <a:p>
            <a:r>
              <a:rPr lang="en-US" smtClean="0"/>
              <a:t>LNRA sēde 31.05.2012</a:t>
            </a:r>
            <a:endParaRPr lang="en-US"/>
          </a:p>
        </p:txBody>
      </p:sp>
      <p:pic>
        <p:nvPicPr>
          <p:cNvPr id="7" name="Picture 6" descr="ATM 5_0.tmp"/>
          <p:cNvPicPr>
            <a:picLocks noChangeAspect="1"/>
          </p:cNvPicPr>
          <p:nvPr/>
        </p:nvPicPr>
        <p:blipFill>
          <a:blip r:embed="rId2" cstate="print">
            <a:lum bright="-20000" contrast="40000"/>
          </a:blip>
          <a:srcRect t="8716" r="4128" b="12844"/>
          <a:stretch>
            <a:fillRect/>
          </a:stretch>
        </p:blipFill>
        <p:spPr>
          <a:xfrm>
            <a:off x="7467600" y="152400"/>
            <a:ext cx="1447800" cy="1371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200" dirty="0" smtClean="0">
                <a:solidFill>
                  <a:srgbClr val="FF0000"/>
                </a:solidFill>
              </a:rPr>
              <a:t>ATM patoloģija</a:t>
            </a:r>
            <a:endParaRPr lang="lv-LV" sz="3200" dirty="0">
              <a:solidFill>
                <a:srgbClr val="FF0000"/>
              </a:solidFill>
            </a:endParaRPr>
          </a:p>
        </p:txBody>
      </p:sp>
      <p:sp>
        <p:nvSpPr>
          <p:cNvPr id="3" name="Content Placeholder 2"/>
          <p:cNvSpPr>
            <a:spLocks noGrp="1"/>
          </p:cNvSpPr>
          <p:nvPr>
            <p:ph idx="1"/>
          </p:nvPr>
        </p:nvSpPr>
        <p:spPr>
          <a:xfrm>
            <a:off x="228600" y="1371600"/>
            <a:ext cx="4114800" cy="4648200"/>
          </a:xfrm>
        </p:spPr>
        <p:txBody>
          <a:bodyPr>
            <a:noAutofit/>
          </a:bodyPr>
          <a:lstStyle/>
          <a:p>
            <a:r>
              <a:rPr lang="lv-LV" sz="2400" dirty="0" smtClean="0"/>
              <a:t>Fokāli limfocītu un </a:t>
            </a:r>
            <a:r>
              <a:rPr lang="lv-LV" sz="2400" dirty="0" err="1" smtClean="0"/>
              <a:t>monocītu</a:t>
            </a:r>
            <a:r>
              <a:rPr lang="lv-LV" sz="2400" dirty="0" smtClean="0"/>
              <a:t> sakopojumi </a:t>
            </a:r>
          </a:p>
          <a:p>
            <a:r>
              <a:rPr lang="lv-LV" sz="2400" dirty="0" smtClean="0"/>
              <a:t>Dažādas pakāpes </a:t>
            </a:r>
            <a:r>
              <a:rPr lang="lv-LV" sz="2400" dirty="0" err="1" smtClean="0"/>
              <a:t>demielinizācija</a:t>
            </a:r>
            <a:endParaRPr lang="lv-LV" sz="2400" dirty="0" smtClean="0"/>
          </a:p>
          <a:p>
            <a:r>
              <a:rPr lang="lv-LV" sz="2400" dirty="0" err="1" smtClean="0"/>
              <a:t>Aksonāli</a:t>
            </a:r>
            <a:r>
              <a:rPr lang="lv-LV" sz="2400" dirty="0" smtClean="0"/>
              <a:t> bojājumi</a:t>
            </a:r>
          </a:p>
          <a:p>
            <a:r>
              <a:rPr lang="lv-LV" sz="2400" dirty="0" err="1" smtClean="0"/>
              <a:t>Astroglijas</a:t>
            </a:r>
            <a:r>
              <a:rPr lang="lv-LV" sz="2400" dirty="0" smtClean="0"/>
              <a:t> un </a:t>
            </a:r>
            <a:r>
              <a:rPr lang="lv-LV" sz="2400" dirty="0" err="1" smtClean="0"/>
              <a:t>mikroglijas</a:t>
            </a:r>
            <a:r>
              <a:rPr lang="lv-LV" sz="2400" dirty="0" smtClean="0"/>
              <a:t> </a:t>
            </a:r>
            <a:r>
              <a:rPr lang="lv-LV" sz="2400" dirty="0" err="1" smtClean="0"/>
              <a:t>aktivācija</a:t>
            </a:r>
            <a:endParaRPr lang="lv-LV" sz="2400" dirty="0" smtClean="0"/>
          </a:p>
          <a:p>
            <a:r>
              <a:rPr lang="lv-LV" sz="2400" dirty="0" err="1" smtClean="0"/>
              <a:t>Imunoglobulīnu</a:t>
            </a:r>
            <a:r>
              <a:rPr lang="lv-LV" sz="2400" dirty="0" smtClean="0"/>
              <a:t> depozīti ap sīkiem asinsvadiem</a:t>
            </a:r>
          </a:p>
          <a:p>
            <a:r>
              <a:rPr lang="lv-LV" sz="2400" dirty="0" smtClean="0"/>
              <a:t>Nekrozes </a:t>
            </a:r>
            <a:endParaRPr lang="lv-LV" sz="2400" dirty="0"/>
          </a:p>
        </p:txBody>
      </p:sp>
      <p:sp>
        <p:nvSpPr>
          <p:cNvPr id="4" name="Footer Placeholder 3"/>
          <p:cNvSpPr>
            <a:spLocks noGrp="1"/>
          </p:cNvSpPr>
          <p:nvPr>
            <p:ph type="ftr" sz="quarter" idx="11"/>
          </p:nvPr>
        </p:nvSpPr>
        <p:spPr/>
        <p:txBody>
          <a:bodyPr/>
          <a:lstStyle/>
          <a:p>
            <a:r>
              <a:rPr lang="en-US" smtClean="0"/>
              <a:t>LNRA sēde 31.05.2012</a:t>
            </a:r>
            <a:endParaRPr lang="en-US"/>
          </a:p>
        </p:txBody>
      </p:sp>
      <p:pic>
        <p:nvPicPr>
          <p:cNvPr id="1026" name="Picture 2"/>
          <p:cNvPicPr>
            <a:picLocks noChangeAspect="1" noChangeArrowheads="1"/>
          </p:cNvPicPr>
          <p:nvPr/>
        </p:nvPicPr>
        <p:blipFill>
          <a:blip r:embed="rId3" cstate="print">
            <a:lum bright="-10000" contrast="20000"/>
          </a:blip>
          <a:srcRect/>
          <a:stretch>
            <a:fillRect/>
          </a:stretch>
        </p:blipFill>
        <p:spPr bwMode="auto">
          <a:xfrm>
            <a:off x="4896974" y="1295401"/>
            <a:ext cx="3994757" cy="3048000"/>
          </a:xfrm>
          <a:prstGeom prst="rect">
            <a:avLst/>
          </a:prstGeom>
          <a:noFill/>
          <a:ln w="9525">
            <a:noFill/>
            <a:miter lim="800000"/>
            <a:headEnd/>
            <a:tailEnd/>
          </a:ln>
        </p:spPr>
      </p:pic>
      <p:sp>
        <p:nvSpPr>
          <p:cNvPr id="7" name="TextBox 6"/>
          <p:cNvSpPr txBox="1"/>
          <p:nvPr/>
        </p:nvSpPr>
        <p:spPr>
          <a:xfrm>
            <a:off x="5310002" y="4495800"/>
            <a:ext cx="3833998" cy="2246769"/>
          </a:xfrm>
          <a:prstGeom prst="rect">
            <a:avLst/>
          </a:prstGeom>
          <a:noFill/>
        </p:spPr>
        <p:txBody>
          <a:bodyPr wrap="none" rtlCol="0">
            <a:spAutoFit/>
          </a:bodyPr>
          <a:lstStyle/>
          <a:p>
            <a:r>
              <a:rPr lang="lv-LV" sz="1400" dirty="0" smtClean="0"/>
              <a:t>TM  muguras smadzeņu </a:t>
            </a:r>
            <a:r>
              <a:rPr lang="lv-LV" sz="1400" dirty="0" err="1" smtClean="0"/>
              <a:t>cervikālā</a:t>
            </a:r>
            <a:r>
              <a:rPr lang="lv-LV" sz="1400" dirty="0" smtClean="0"/>
              <a:t> daļa, </a:t>
            </a:r>
          </a:p>
          <a:p>
            <a:r>
              <a:rPr lang="lv-LV" sz="1400" dirty="0" smtClean="0"/>
              <a:t>pacients miris </a:t>
            </a:r>
            <a:r>
              <a:rPr lang="lv-LV" sz="1400" dirty="0" err="1" smtClean="0"/>
              <a:t>subakūtā</a:t>
            </a:r>
            <a:r>
              <a:rPr lang="lv-LV" sz="1400" dirty="0" smtClean="0"/>
              <a:t> TM stadijā</a:t>
            </a:r>
          </a:p>
          <a:p>
            <a:endParaRPr lang="lv-LV" sz="1400" dirty="0" smtClean="0"/>
          </a:p>
          <a:p>
            <a:r>
              <a:rPr lang="lv-LV" sz="1400" dirty="0" smtClean="0"/>
              <a:t>A – </a:t>
            </a:r>
            <a:r>
              <a:rPr lang="lv-LV" sz="1400" dirty="0" err="1" smtClean="0"/>
              <a:t>cistiska</a:t>
            </a:r>
            <a:r>
              <a:rPr lang="lv-LV" sz="1400" dirty="0" smtClean="0"/>
              <a:t> deģenerācija priekšējos ragos; </a:t>
            </a:r>
          </a:p>
          <a:p>
            <a:r>
              <a:rPr lang="lv-LV" sz="1400" dirty="0" smtClean="0"/>
              <a:t>zvaigznīte- saglabātās </a:t>
            </a:r>
            <a:r>
              <a:rPr lang="lv-LV" sz="1400" dirty="0" err="1" smtClean="0"/>
              <a:t>mielinizācijas</a:t>
            </a:r>
            <a:r>
              <a:rPr lang="lv-LV" sz="1400" dirty="0" smtClean="0"/>
              <a:t> zonas</a:t>
            </a:r>
          </a:p>
          <a:p>
            <a:r>
              <a:rPr lang="lv-LV" sz="1400" dirty="0" smtClean="0"/>
              <a:t>B – hronisks iekaisums un </a:t>
            </a:r>
            <a:r>
              <a:rPr lang="lv-LV" sz="1400" dirty="0" err="1" smtClean="0"/>
              <a:t>demielinizācija</a:t>
            </a:r>
            <a:endParaRPr lang="lv-LV" sz="1400" dirty="0" smtClean="0"/>
          </a:p>
          <a:p>
            <a:r>
              <a:rPr lang="lv-LV" sz="1400" dirty="0" smtClean="0"/>
              <a:t>C -  perivaskulāra infiltrācija ar iekaisuma šūnām</a:t>
            </a:r>
          </a:p>
          <a:p>
            <a:r>
              <a:rPr lang="lv-LV" sz="1400" dirty="0" smtClean="0"/>
              <a:t>D -  saglabātās </a:t>
            </a:r>
            <a:r>
              <a:rPr lang="lv-LV" sz="1400" dirty="0" err="1" smtClean="0"/>
              <a:t>mielīna</a:t>
            </a:r>
            <a:r>
              <a:rPr lang="lv-LV" sz="1400" dirty="0" smtClean="0"/>
              <a:t> šķiedras</a:t>
            </a:r>
          </a:p>
          <a:p>
            <a:endParaRPr lang="lv-LV" sz="1400" dirty="0" smtClean="0"/>
          </a:p>
          <a:p>
            <a:r>
              <a:rPr lang="lv-LV" sz="1400" dirty="0" err="1" smtClean="0"/>
              <a:t>Kaplin</a:t>
            </a:r>
            <a:r>
              <a:rPr lang="lv-LV" sz="1400" dirty="0" smtClean="0"/>
              <a:t> A </a:t>
            </a:r>
            <a:r>
              <a:rPr lang="lv-LV" sz="1400" dirty="0" err="1" smtClean="0"/>
              <a:t>et</a:t>
            </a:r>
            <a:r>
              <a:rPr lang="lv-LV" sz="1400" dirty="0" smtClean="0"/>
              <a:t> </a:t>
            </a:r>
            <a:r>
              <a:rPr lang="lv-LV" sz="1400" dirty="0" err="1" smtClean="0"/>
              <a:t>al</a:t>
            </a:r>
            <a:r>
              <a:rPr lang="lv-LV" sz="1400" dirty="0" smtClean="0"/>
              <a:t>, </a:t>
            </a:r>
            <a:r>
              <a:rPr lang="en-US" sz="1400" i="1" dirty="0" smtClean="0"/>
              <a:t>The Neurologist • </a:t>
            </a:r>
            <a:r>
              <a:rPr lang="en-US" sz="1400" i="1" dirty="0" err="1" smtClean="0"/>
              <a:t>Vol</a:t>
            </a:r>
            <a:r>
              <a:rPr lang="en-US" sz="1400" i="1" dirty="0" smtClean="0"/>
              <a:t> 11, Nr 1, 2005</a:t>
            </a:r>
            <a:endParaRPr lang="lv-LV"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3659</TotalTime>
  <Words>2221</Words>
  <Application>Microsoft Office PowerPoint</Application>
  <PresentationFormat>On-screen Show (4:3)</PresentationFormat>
  <Paragraphs>433</Paragraphs>
  <Slides>35</Slides>
  <Notes>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Akūts transversāls mielīts Diagnostiskā pieeja</vt:lpstr>
      <vt:lpstr>Slide 2</vt:lpstr>
      <vt:lpstr>Terminoloģija</vt:lpstr>
      <vt:lpstr>Sastopamība</vt:lpstr>
      <vt:lpstr>ATM iemesli</vt:lpstr>
      <vt:lpstr>ATM klīnika</vt:lpstr>
      <vt:lpstr>Muguras smadzeņu antomija</vt:lpstr>
      <vt:lpstr>ATM neiroloģiskie sindromi</vt:lpstr>
      <vt:lpstr>ATM patoloģija</vt:lpstr>
      <vt:lpstr>Pieeja diagnozei </vt:lpstr>
      <vt:lpstr>Klīnika un neiroradioloģija</vt:lpstr>
      <vt:lpstr>Akūtas demielinizējošas mielopātijas Multiplā skleroze</vt:lpstr>
      <vt:lpstr>Akūtas demielinizējošas mielopātijas Neuromyelitis optica</vt:lpstr>
      <vt:lpstr>Akūtas demielinizējošas mielopātijas ADEM</vt:lpstr>
      <vt:lpstr>Akūtas demielinizējošas mielopātijas Pēcvakcinācijas</vt:lpstr>
      <vt:lpstr>Akūtas demielinizējošas mielopātijas Idiopātiskais transversālais mielīts</vt:lpstr>
      <vt:lpstr>Akūts infekciozs mielīts</vt:lpstr>
      <vt:lpstr>Akūts iekaisuma mielīts</vt:lpstr>
      <vt:lpstr>Akūtas vaskulāras mielopātijas</vt:lpstr>
      <vt:lpstr>Akūtas vaskulāras mielopātijas</vt:lpstr>
      <vt:lpstr>Radiācijas mielopātijas</vt:lpstr>
      <vt:lpstr>Akūtas neoplastiskas mielopātijas</vt:lpstr>
      <vt:lpstr>V, 81</vt:lpstr>
      <vt:lpstr>T1 FLAIR</vt:lpstr>
      <vt:lpstr>T2 FSE             T2 STIR</vt:lpstr>
      <vt:lpstr>2D, Merge</vt:lpstr>
      <vt:lpstr>T1 FLAIR            T1 FLAIR+ kv                     T1 FLAIR      T1 FLAIR+kv</vt:lpstr>
      <vt:lpstr>T1 FSE + kv                                          T2 FSE                </vt:lpstr>
      <vt:lpstr>Slide 29</vt:lpstr>
      <vt:lpstr>Akūtas paraneoplastiskas mielopātijas</vt:lpstr>
      <vt:lpstr>Akūta mielopātija ar normālu MR atradni</vt:lpstr>
      <vt:lpstr>Akūta mielopātija ar normālu MR atradni</vt:lpstr>
      <vt:lpstr>Akūta mielopātija ar normālu MR atradni</vt:lpstr>
      <vt:lpstr>Akūta mielopātija ar normālu MR atradni</vt:lpstr>
      <vt:lpstr>Pieeja diagnozei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Akūts transversāls mielīts Diagnostiskā pieeja</dc:title>
  <dc:creator/>
  <cp:lastModifiedBy>Gaida</cp:lastModifiedBy>
  <cp:revision>309</cp:revision>
  <dcterms:created xsi:type="dcterms:W3CDTF">2006-08-16T00:00:00Z</dcterms:created>
  <dcterms:modified xsi:type="dcterms:W3CDTF">2012-08-07T10:24:17Z</dcterms:modified>
</cp:coreProperties>
</file>